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4"/>
  </p:sldMasterIdLst>
  <p:sldIdLst>
    <p:sldId id="256" r:id="rId5"/>
    <p:sldId id="294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76" r:id="rId14"/>
    <p:sldId id="277" r:id="rId15"/>
    <p:sldId id="278" r:id="rId16"/>
    <p:sldId id="265" r:id="rId17"/>
    <p:sldId id="266" r:id="rId18"/>
    <p:sldId id="267" r:id="rId19"/>
    <p:sldId id="268" r:id="rId20"/>
    <p:sldId id="269" r:id="rId21"/>
    <p:sldId id="285" r:id="rId22"/>
    <p:sldId id="289" r:id="rId23"/>
    <p:sldId id="286" r:id="rId24"/>
    <p:sldId id="270" r:id="rId25"/>
    <p:sldId id="271" r:id="rId26"/>
    <p:sldId id="291" r:id="rId27"/>
    <p:sldId id="273" r:id="rId28"/>
    <p:sldId id="274" r:id="rId29"/>
    <p:sldId id="292" r:id="rId30"/>
    <p:sldId id="275" r:id="rId31"/>
    <p:sldId id="290" r:id="rId32"/>
    <p:sldId id="258" r:id="rId33"/>
    <p:sldId id="279" r:id="rId34"/>
    <p:sldId id="280" r:id="rId35"/>
    <p:sldId id="281" r:id="rId36"/>
    <p:sldId id="282" r:id="rId37"/>
    <p:sldId id="283" r:id="rId38"/>
    <p:sldId id="284" r:id="rId39"/>
    <p:sldId id="293" r:id="rId40"/>
    <p:sldId id="287" r:id="rId41"/>
    <p:sldId id="288" r:id="rId42"/>
    <p:sldId id="29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7" autoAdjust="0"/>
    <p:restoredTop sz="94660"/>
  </p:normalViewPr>
  <p:slideViewPr>
    <p:cSldViewPr snapToGrid="0">
      <p:cViewPr>
        <p:scale>
          <a:sx n="125" d="100"/>
          <a:sy n="125" d="100"/>
        </p:scale>
        <p:origin x="-84" y="-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59CE2E-1921-4B77-8846-4370B86104D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4D7C13-76BD-4E99-AA44-FB09E750C36B}">
      <dgm:prSet/>
      <dgm:spPr/>
      <dgm:t>
        <a:bodyPr/>
        <a:lstStyle/>
        <a:p>
          <a:r>
            <a:rPr lang="en-IN" b="1" dirty="0"/>
            <a:t>RAKESH BATHINI</a:t>
          </a:r>
        </a:p>
        <a:p>
          <a:r>
            <a:rPr lang="en-IN" dirty="0"/>
            <a:t>SQL TABLE CREATION,INSERTION AND TRIGGERING</a:t>
          </a:r>
          <a:endParaRPr lang="en-US" dirty="0"/>
        </a:p>
      </dgm:t>
    </dgm:pt>
    <dgm:pt modelId="{1083023F-9695-40DB-9120-B5C1AA52EC4E}" type="parTrans" cxnId="{63EA54EB-412B-444D-8868-EE0C89930003}">
      <dgm:prSet/>
      <dgm:spPr/>
      <dgm:t>
        <a:bodyPr/>
        <a:lstStyle/>
        <a:p>
          <a:endParaRPr lang="en-US"/>
        </a:p>
      </dgm:t>
    </dgm:pt>
    <dgm:pt modelId="{59674B6D-900D-4402-B11C-D115DC9BBF4C}" type="sibTrans" cxnId="{63EA54EB-412B-444D-8868-EE0C89930003}">
      <dgm:prSet/>
      <dgm:spPr/>
      <dgm:t>
        <a:bodyPr/>
        <a:lstStyle/>
        <a:p>
          <a:endParaRPr lang="en-US"/>
        </a:p>
      </dgm:t>
    </dgm:pt>
    <dgm:pt modelId="{DC626A25-667D-441E-91EA-0B28159F0E60}">
      <dgm:prSet/>
      <dgm:spPr/>
      <dgm:t>
        <a:bodyPr/>
        <a:lstStyle/>
        <a:p>
          <a:r>
            <a:rPr lang="en-IN"/>
            <a:t>S</a:t>
          </a:r>
          <a:endParaRPr lang="en-US"/>
        </a:p>
      </dgm:t>
    </dgm:pt>
    <dgm:pt modelId="{31A6ADB9-8AC1-46C9-BB37-F5D37D682668}" type="parTrans" cxnId="{BC236E3A-3C69-400B-8311-0A48365F3916}">
      <dgm:prSet/>
      <dgm:spPr/>
      <dgm:t>
        <a:bodyPr/>
        <a:lstStyle/>
        <a:p>
          <a:endParaRPr lang="en-US"/>
        </a:p>
      </dgm:t>
    </dgm:pt>
    <dgm:pt modelId="{59F31F8A-C0FE-4492-8CD1-9B554F2C8D5B}" type="sibTrans" cxnId="{BC236E3A-3C69-400B-8311-0A48365F3916}">
      <dgm:prSet/>
      <dgm:spPr/>
      <dgm:t>
        <a:bodyPr/>
        <a:lstStyle/>
        <a:p>
          <a:endParaRPr lang="en-US"/>
        </a:p>
      </dgm:t>
    </dgm:pt>
    <dgm:pt modelId="{945F937E-0EF1-459B-9E35-083342F16446}">
      <dgm:prSet/>
      <dgm:spPr/>
      <dgm:t>
        <a:bodyPr/>
        <a:lstStyle/>
        <a:p>
          <a:r>
            <a:rPr lang="en-IN"/>
            <a:t>S</a:t>
          </a:r>
          <a:endParaRPr lang="en-US"/>
        </a:p>
      </dgm:t>
    </dgm:pt>
    <dgm:pt modelId="{D9ACE564-2F1C-40DB-89D7-DB90917F34C5}" type="parTrans" cxnId="{15EDBA32-F329-4E2A-89D2-33B6339FC470}">
      <dgm:prSet/>
      <dgm:spPr/>
      <dgm:t>
        <a:bodyPr/>
        <a:lstStyle/>
        <a:p>
          <a:endParaRPr lang="en-US"/>
        </a:p>
      </dgm:t>
    </dgm:pt>
    <dgm:pt modelId="{400CF30F-34C2-4DE3-8A89-1C9EC2237D09}" type="sibTrans" cxnId="{15EDBA32-F329-4E2A-89D2-33B6339FC470}">
      <dgm:prSet/>
      <dgm:spPr/>
      <dgm:t>
        <a:bodyPr/>
        <a:lstStyle/>
        <a:p>
          <a:endParaRPr lang="en-US"/>
        </a:p>
      </dgm:t>
    </dgm:pt>
    <dgm:pt modelId="{95619C76-262F-4AFA-9E45-74843BFEB3D1}">
      <dgm:prSet/>
      <dgm:spPr/>
      <dgm:t>
        <a:bodyPr/>
        <a:lstStyle/>
        <a:p>
          <a:r>
            <a:rPr lang="en-IN"/>
            <a:t>S</a:t>
          </a:r>
          <a:endParaRPr lang="en-US"/>
        </a:p>
      </dgm:t>
    </dgm:pt>
    <dgm:pt modelId="{A6E4365F-1C2E-48EC-8119-6B03FF679DF7}" type="parTrans" cxnId="{48A850D1-CCEF-4E14-B60B-F9C8A244600C}">
      <dgm:prSet/>
      <dgm:spPr/>
      <dgm:t>
        <a:bodyPr/>
        <a:lstStyle/>
        <a:p>
          <a:endParaRPr lang="en-US"/>
        </a:p>
      </dgm:t>
    </dgm:pt>
    <dgm:pt modelId="{54AF13C5-B140-4698-A609-14E724B07F40}" type="sibTrans" cxnId="{48A850D1-CCEF-4E14-B60B-F9C8A244600C}">
      <dgm:prSet/>
      <dgm:spPr/>
      <dgm:t>
        <a:bodyPr/>
        <a:lstStyle/>
        <a:p>
          <a:endParaRPr lang="en-US"/>
        </a:p>
      </dgm:t>
    </dgm:pt>
    <dgm:pt modelId="{BE7D7756-F72A-4F19-A468-F6B6BF455635}" type="pres">
      <dgm:prSet presAssocID="{0359CE2E-1921-4B77-8846-4370B86104D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C797D-4DC5-4F35-8D00-E7E002B6044C}" type="pres">
      <dgm:prSet presAssocID="{554D7C13-76BD-4E99-AA44-FB09E750C36B}" presName="hierRoot1" presStyleCnt="0"/>
      <dgm:spPr/>
    </dgm:pt>
    <dgm:pt modelId="{C3CEC369-2169-4724-B4D4-F8F6D5FF0F7D}" type="pres">
      <dgm:prSet presAssocID="{554D7C13-76BD-4E99-AA44-FB09E750C36B}" presName="composite" presStyleCnt="0"/>
      <dgm:spPr/>
    </dgm:pt>
    <dgm:pt modelId="{FE0F527B-37EA-4149-9FA6-77332F769F63}" type="pres">
      <dgm:prSet presAssocID="{554D7C13-76BD-4E99-AA44-FB09E750C36B}" presName="background" presStyleLbl="node0" presStyleIdx="0" presStyleCnt="4"/>
      <dgm:spPr/>
    </dgm:pt>
    <dgm:pt modelId="{0563132D-6E80-401B-9F8B-4E787981D9C5}" type="pres">
      <dgm:prSet presAssocID="{554D7C13-76BD-4E99-AA44-FB09E750C36B}" presName="text" presStyleLbl="fgAcc0" presStyleIdx="0" presStyleCnt="4">
        <dgm:presLayoutVars>
          <dgm:chPref val="3"/>
        </dgm:presLayoutVars>
      </dgm:prSet>
      <dgm:spPr/>
    </dgm:pt>
    <dgm:pt modelId="{DE144039-324D-427D-99E0-C66D459C4B6B}" type="pres">
      <dgm:prSet presAssocID="{554D7C13-76BD-4E99-AA44-FB09E750C36B}" presName="hierChild2" presStyleCnt="0"/>
      <dgm:spPr/>
    </dgm:pt>
    <dgm:pt modelId="{C9310769-42C3-452A-85B4-E73A071C9AE8}" type="pres">
      <dgm:prSet presAssocID="{DC626A25-667D-441E-91EA-0B28159F0E60}" presName="hierRoot1" presStyleCnt="0"/>
      <dgm:spPr/>
    </dgm:pt>
    <dgm:pt modelId="{24B27C17-5BB0-454A-96BC-4993F74201D9}" type="pres">
      <dgm:prSet presAssocID="{DC626A25-667D-441E-91EA-0B28159F0E60}" presName="composite" presStyleCnt="0"/>
      <dgm:spPr/>
    </dgm:pt>
    <dgm:pt modelId="{13160341-B9A2-4973-9AD2-DC24A05A9935}" type="pres">
      <dgm:prSet presAssocID="{DC626A25-667D-441E-91EA-0B28159F0E60}" presName="background" presStyleLbl="node0" presStyleIdx="1" presStyleCnt="4"/>
      <dgm:spPr/>
    </dgm:pt>
    <dgm:pt modelId="{CE894C29-317E-4213-9850-CAA8B2EB24FF}" type="pres">
      <dgm:prSet presAssocID="{DC626A25-667D-441E-91EA-0B28159F0E60}" presName="text" presStyleLbl="fgAcc0" presStyleIdx="1" presStyleCnt="4">
        <dgm:presLayoutVars>
          <dgm:chPref val="3"/>
        </dgm:presLayoutVars>
      </dgm:prSet>
      <dgm:spPr/>
    </dgm:pt>
    <dgm:pt modelId="{494D12D5-3CCC-4803-A4EB-C2ADB895E206}" type="pres">
      <dgm:prSet presAssocID="{DC626A25-667D-441E-91EA-0B28159F0E60}" presName="hierChild2" presStyleCnt="0"/>
      <dgm:spPr/>
    </dgm:pt>
    <dgm:pt modelId="{1B1C88B0-B673-4D98-A152-BD1EAFBD0015}" type="pres">
      <dgm:prSet presAssocID="{945F937E-0EF1-459B-9E35-083342F16446}" presName="hierRoot1" presStyleCnt="0"/>
      <dgm:spPr/>
    </dgm:pt>
    <dgm:pt modelId="{774FAF1E-52BF-4CFF-BCA5-AFC493DF25A4}" type="pres">
      <dgm:prSet presAssocID="{945F937E-0EF1-459B-9E35-083342F16446}" presName="composite" presStyleCnt="0"/>
      <dgm:spPr/>
    </dgm:pt>
    <dgm:pt modelId="{60595824-7B67-46A9-91BF-7B3652B40F01}" type="pres">
      <dgm:prSet presAssocID="{945F937E-0EF1-459B-9E35-083342F16446}" presName="background" presStyleLbl="node0" presStyleIdx="2" presStyleCnt="4"/>
      <dgm:spPr/>
    </dgm:pt>
    <dgm:pt modelId="{D071FFB8-F1EB-44FC-AD40-DA5E90BB875E}" type="pres">
      <dgm:prSet presAssocID="{945F937E-0EF1-459B-9E35-083342F16446}" presName="text" presStyleLbl="fgAcc0" presStyleIdx="2" presStyleCnt="4">
        <dgm:presLayoutVars>
          <dgm:chPref val="3"/>
        </dgm:presLayoutVars>
      </dgm:prSet>
      <dgm:spPr/>
    </dgm:pt>
    <dgm:pt modelId="{736FE39C-8B2C-445D-AF07-2CAA394F48B5}" type="pres">
      <dgm:prSet presAssocID="{945F937E-0EF1-459B-9E35-083342F16446}" presName="hierChild2" presStyleCnt="0"/>
      <dgm:spPr/>
    </dgm:pt>
    <dgm:pt modelId="{251E6D4C-92F3-4042-9409-945123F2FD8B}" type="pres">
      <dgm:prSet presAssocID="{95619C76-262F-4AFA-9E45-74843BFEB3D1}" presName="hierRoot1" presStyleCnt="0"/>
      <dgm:spPr/>
    </dgm:pt>
    <dgm:pt modelId="{FC79E925-CB81-42C2-A365-06F449E97BC5}" type="pres">
      <dgm:prSet presAssocID="{95619C76-262F-4AFA-9E45-74843BFEB3D1}" presName="composite" presStyleCnt="0"/>
      <dgm:spPr/>
    </dgm:pt>
    <dgm:pt modelId="{10FB8805-8296-4494-B05F-084A23E39091}" type="pres">
      <dgm:prSet presAssocID="{95619C76-262F-4AFA-9E45-74843BFEB3D1}" presName="background" presStyleLbl="node0" presStyleIdx="3" presStyleCnt="4"/>
      <dgm:spPr/>
    </dgm:pt>
    <dgm:pt modelId="{E6977940-79F6-4CAC-8048-00B3CFD3F2DF}" type="pres">
      <dgm:prSet presAssocID="{95619C76-262F-4AFA-9E45-74843BFEB3D1}" presName="text" presStyleLbl="fgAcc0" presStyleIdx="3" presStyleCnt="4">
        <dgm:presLayoutVars>
          <dgm:chPref val="3"/>
        </dgm:presLayoutVars>
      </dgm:prSet>
      <dgm:spPr/>
    </dgm:pt>
    <dgm:pt modelId="{81094AE5-DCEB-4227-89F4-1F33F6D62061}" type="pres">
      <dgm:prSet presAssocID="{95619C76-262F-4AFA-9E45-74843BFEB3D1}" presName="hierChild2" presStyleCnt="0"/>
      <dgm:spPr/>
    </dgm:pt>
  </dgm:ptLst>
  <dgm:cxnLst>
    <dgm:cxn modelId="{E9D66D0D-DF45-49BE-95E9-F27AA41DD1C0}" type="presOf" srcId="{0359CE2E-1921-4B77-8846-4370B86104DB}" destId="{BE7D7756-F72A-4F19-A468-F6B6BF455635}" srcOrd="0" destOrd="0" presId="urn:microsoft.com/office/officeart/2005/8/layout/hierarchy1"/>
    <dgm:cxn modelId="{9114642A-02C9-4916-839E-0C51E3F04F83}" type="presOf" srcId="{945F937E-0EF1-459B-9E35-083342F16446}" destId="{D071FFB8-F1EB-44FC-AD40-DA5E90BB875E}" srcOrd="0" destOrd="0" presId="urn:microsoft.com/office/officeart/2005/8/layout/hierarchy1"/>
    <dgm:cxn modelId="{15EDBA32-F329-4E2A-89D2-33B6339FC470}" srcId="{0359CE2E-1921-4B77-8846-4370B86104DB}" destId="{945F937E-0EF1-459B-9E35-083342F16446}" srcOrd="2" destOrd="0" parTransId="{D9ACE564-2F1C-40DB-89D7-DB90917F34C5}" sibTransId="{400CF30F-34C2-4DE3-8A89-1C9EC2237D09}"/>
    <dgm:cxn modelId="{BC236E3A-3C69-400B-8311-0A48365F3916}" srcId="{0359CE2E-1921-4B77-8846-4370B86104DB}" destId="{DC626A25-667D-441E-91EA-0B28159F0E60}" srcOrd="1" destOrd="0" parTransId="{31A6ADB9-8AC1-46C9-BB37-F5D37D682668}" sibTransId="{59F31F8A-C0FE-4492-8CD1-9B554F2C8D5B}"/>
    <dgm:cxn modelId="{F997B45E-59C4-4AAC-8B6E-706913106154}" type="presOf" srcId="{DC626A25-667D-441E-91EA-0B28159F0E60}" destId="{CE894C29-317E-4213-9850-CAA8B2EB24FF}" srcOrd="0" destOrd="0" presId="urn:microsoft.com/office/officeart/2005/8/layout/hierarchy1"/>
    <dgm:cxn modelId="{A15AE7CE-AAB7-482C-92CF-26E357FEBE6C}" type="presOf" srcId="{554D7C13-76BD-4E99-AA44-FB09E750C36B}" destId="{0563132D-6E80-401B-9F8B-4E787981D9C5}" srcOrd="0" destOrd="0" presId="urn:microsoft.com/office/officeart/2005/8/layout/hierarchy1"/>
    <dgm:cxn modelId="{48A850D1-CCEF-4E14-B60B-F9C8A244600C}" srcId="{0359CE2E-1921-4B77-8846-4370B86104DB}" destId="{95619C76-262F-4AFA-9E45-74843BFEB3D1}" srcOrd="3" destOrd="0" parTransId="{A6E4365F-1C2E-48EC-8119-6B03FF679DF7}" sibTransId="{54AF13C5-B140-4698-A609-14E724B07F40}"/>
    <dgm:cxn modelId="{FB6300DB-27D7-4864-A018-CBB8B7ED81D9}" type="presOf" srcId="{95619C76-262F-4AFA-9E45-74843BFEB3D1}" destId="{E6977940-79F6-4CAC-8048-00B3CFD3F2DF}" srcOrd="0" destOrd="0" presId="urn:microsoft.com/office/officeart/2005/8/layout/hierarchy1"/>
    <dgm:cxn modelId="{63EA54EB-412B-444D-8868-EE0C89930003}" srcId="{0359CE2E-1921-4B77-8846-4370B86104DB}" destId="{554D7C13-76BD-4E99-AA44-FB09E750C36B}" srcOrd="0" destOrd="0" parTransId="{1083023F-9695-40DB-9120-B5C1AA52EC4E}" sibTransId="{59674B6D-900D-4402-B11C-D115DC9BBF4C}"/>
    <dgm:cxn modelId="{F2A6C8CE-F3E5-4642-A114-213CF2ECA098}" type="presParOf" srcId="{BE7D7756-F72A-4F19-A468-F6B6BF455635}" destId="{3C1C797D-4DC5-4F35-8D00-E7E002B6044C}" srcOrd="0" destOrd="0" presId="urn:microsoft.com/office/officeart/2005/8/layout/hierarchy1"/>
    <dgm:cxn modelId="{4FCA7F8E-9455-48E7-A364-81F8B755C103}" type="presParOf" srcId="{3C1C797D-4DC5-4F35-8D00-E7E002B6044C}" destId="{C3CEC369-2169-4724-B4D4-F8F6D5FF0F7D}" srcOrd="0" destOrd="0" presId="urn:microsoft.com/office/officeart/2005/8/layout/hierarchy1"/>
    <dgm:cxn modelId="{4712B487-0EC8-4E60-9373-3B7652641E8C}" type="presParOf" srcId="{C3CEC369-2169-4724-B4D4-F8F6D5FF0F7D}" destId="{FE0F527B-37EA-4149-9FA6-77332F769F63}" srcOrd="0" destOrd="0" presId="urn:microsoft.com/office/officeart/2005/8/layout/hierarchy1"/>
    <dgm:cxn modelId="{15D85162-33B4-4133-916E-1A86207C4456}" type="presParOf" srcId="{C3CEC369-2169-4724-B4D4-F8F6D5FF0F7D}" destId="{0563132D-6E80-401B-9F8B-4E787981D9C5}" srcOrd="1" destOrd="0" presId="urn:microsoft.com/office/officeart/2005/8/layout/hierarchy1"/>
    <dgm:cxn modelId="{E04B6A20-8798-4B51-91D5-199A4693C22E}" type="presParOf" srcId="{3C1C797D-4DC5-4F35-8D00-E7E002B6044C}" destId="{DE144039-324D-427D-99E0-C66D459C4B6B}" srcOrd="1" destOrd="0" presId="urn:microsoft.com/office/officeart/2005/8/layout/hierarchy1"/>
    <dgm:cxn modelId="{DF1B2C64-89E9-433A-BB56-714D98375773}" type="presParOf" srcId="{BE7D7756-F72A-4F19-A468-F6B6BF455635}" destId="{C9310769-42C3-452A-85B4-E73A071C9AE8}" srcOrd="1" destOrd="0" presId="urn:microsoft.com/office/officeart/2005/8/layout/hierarchy1"/>
    <dgm:cxn modelId="{85A62774-9DB2-409C-B229-6A334C5A2B04}" type="presParOf" srcId="{C9310769-42C3-452A-85B4-E73A071C9AE8}" destId="{24B27C17-5BB0-454A-96BC-4993F74201D9}" srcOrd="0" destOrd="0" presId="urn:microsoft.com/office/officeart/2005/8/layout/hierarchy1"/>
    <dgm:cxn modelId="{1223C273-7028-4D2E-AA0A-E39E768F40AB}" type="presParOf" srcId="{24B27C17-5BB0-454A-96BC-4993F74201D9}" destId="{13160341-B9A2-4973-9AD2-DC24A05A9935}" srcOrd="0" destOrd="0" presId="urn:microsoft.com/office/officeart/2005/8/layout/hierarchy1"/>
    <dgm:cxn modelId="{5C528296-3B61-43EC-8B1A-32B7B1902F4C}" type="presParOf" srcId="{24B27C17-5BB0-454A-96BC-4993F74201D9}" destId="{CE894C29-317E-4213-9850-CAA8B2EB24FF}" srcOrd="1" destOrd="0" presId="urn:microsoft.com/office/officeart/2005/8/layout/hierarchy1"/>
    <dgm:cxn modelId="{EF51C606-5FC6-4F1C-9810-66339E96274B}" type="presParOf" srcId="{C9310769-42C3-452A-85B4-E73A071C9AE8}" destId="{494D12D5-3CCC-4803-A4EB-C2ADB895E206}" srcOrd="1" destOrd="0" presId="urn:microsoft.com/office/officeart/2005/8/layout/hierarchy1"/>
    <dgm:cxn modelId="{D84996EF-4A5F-4C5B-A56E-9D9F06F5F40E}" type="presParOf" srcId="{BE7D7756-F72A-4F19-A468-F6B6BF455635}" destId="{1B1C88B0-B673-4D98-A152-BD1EAFBD0015}" srcOrd="2" destOrd="0" presId="urn:microsoft.com/office/officeart/2005/8/layout/hierarchy1"/>
    <dgm:cxn modelId="{061DEA23-E3D6-4C0B-8555-389BBD6D6F53}" type="presParOf" srcId="{1B1C88B0-B673-4D98-A152-BD1EAFBD0015}" destId="{774FAF1E-52BF-4CFF-BCA5-AFC493DF25A4}" srcOrd="0" destOrd="0" presId="urn:microsoft.com/office/officeart/2005/8/layout/hierarchy1"/>
    <dgm:cxn modelId="{CE6E38C7-2BA1-4EEA-9F5B-B8068A39F0DD}" type="presParOf" srcId="{774FAF1E-52BF-4CFF-BCA5-AFC493DF25A4}" destId="{60595824-7B67-46A9-91BF-7B3652B40F01}" srcOrd="0" destOrd="0" presId="urn:microsoft.com/office/officeart/2005/8/layout/hierarchy1"/>
    <dgm:cxn modelId="{6155A2BB-F069-4DC9-9501-F0ED3438F796}" type="presParOf" srcId="{774FAF1E-52BF-4CFF-BCA5-AFC493DF25A4}" destId="{D071FFB8-F1EB-44FC-AD40-DA5E90BB875E}" srcOrd="1" destOrd="0" presId="urn:microsoft.com/office/officeart/2005/8/layout/hierarchy1"/>
    <dgm:cxn modelId="{82502EF5-E867-44ED-8874-829D154852F4}" type="presParOf" srcId="{1B1C88B0-B673-4D98-A152-BD1EAFBD0015}" destId="{736FE39C-8B2C-445D-AF07-2CAA394F48B5}" srcOrd="1" destOrd="0" presId="urn:microsoft.com/office/officeart/2005/8/layout/hierarchy1"/>
    <dgm:cxn modelId="{9A5586A7-1045-457C-9A9F-A2E9F5DEB72A}" type="presParOf" srcId="{BE7D7756-F72A-4F19-A468-F6B6BF455635}" destId="{251E6D4C-92F3-4042-9409-945123F2FD8B}" srcOrd="3" destOrd="0" presId="urn:microsoft.com/office/officeart/2005/8/layout/hierarchy1"/>
    <dgm:cxn modelId="{36FE971B-2FA2-43F6-A6D2-3D2B7F8474BD}" type="presParOf" srcId="{251E6D4C-92F3-4042-9409-945123F2FD8B}" destId="{FC79E925-CB81-42C2-A365-06F449E97BC5}" srcOrd="0" destOrd="0" presId="urn:microsoft.com/office/officeart/2005/8/layout/hierarchy1"/>
    <dgm:cxn modelId="{9938532A-C0D4-4414-87EF-20F5634EAA63}" type="presParOf" srcId="{FC79E925-CB81-42C2-A365-06F449E97BC5}" destId="{10FB8805-8296-4494-B05F-084A23E39091}" srcOrd="0" destOrd="0" presId="urn:microsoft.com/office/officeart/2005/8/layout/hierarchy1"/>
    <dgm:cxn modelId="{7AE94209-82A3-467E-A1BD-357941B8EF60}" type="presParOf" srcId="{FC79E925-CB81-42C2-A365-06F449E97BC5}" destId="{E6977940-79F6-4CAC-8048-00B3CFD3F2DF}" srcOrd="1" destOrd="0" presId="urn:microsoft.com/office/officeart/2005/8/layout/hierarchy1"/>
    <dgm:cxn modelId="{E8AD14F3-925B-473D-B5DC-5EA009B67BDF}" type="presParOf" srcId="{251E6D4C-92F3-4042-9409-945123F2FD8B}" destId="{81094AE5-DCEB-4227-89F4-1F33F6D620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07A66-051C-4C7D-BFEC-2697FAD21EE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0053D1-0469-49F3-88DB-141A54735CA6}">
      <dgm:prSet/>
      <dgm:spPr/>
      <dgm:t>
        <a:bodyPr/>
        <a:lstStyle/>
        <a:p>
          <a:r>
            <a:rPr lang="en-IN"/>
            <a:t>Creation of new Tables</a:t>
          </a:r>
          <a:endParaRPr lang="en-US"/>
        </a:p>
      </dgm:t>
    </dgm:pt>
    <dgm:pt modelId="{203120CD-8AF3-47D7-A8FC-3564B38E3D39}" type="parTrans" cxnId="{260D8770-7F92-42D2-9123-8571E5724610}">
      <dgm:prSet/>
      <dgm:spPr/>
      <dgm:t>
        <a:bodyPr/>
        <a:lstStyle/>
        <a:p>
          <a:endParaRPr lang="en-US"/>
        </a:p>
      </dgm:t>
    </dgm:pt>
    <dgm:pt modelId="{71F9DF74-8316-4449-AAC1-066AA7B33AEE}" type="sibTrans" cxnId="{260D8770-7F92-42D2-9123-8571E5724610}">
      <dgm:prSet/>
      <dgm:spPr/>
      <dgm:t>
        <a:bodyPr/>
        <a:lstStyle/>
        <a:p>
          <a:endParaRPr lang="en-US"/>
        </a:p>
      </dgm:t>
    </dgm:pt>
    <dgm:pt modelId="{5E65CEB3-872D-4CC8-9B4F-D45C7447098F}">
      <dgm:prSet/>
      <dgm:spPr/>
      <dgm:t>
        <a:bodyPr/>
        <a:lstStyle/>
        <a:p>
          <a:r>
            <a:rPr lang="en-IN"/>
            <a:t>Creation of new Columns</a:t>
          </a:r>
          <a:endParaRPr lang="en-US"/>
        </a:p>
      </dgm:t>
    </dgm:pt>
    <dgm:pt modelId="{DBD47A58-FB74-4155-BAA8-3C5E2F1E1DEC}" type="parTrans" cxnId="{C2E78A34-3010-4A44-942C-60F3C716401F}">
      <dgm:prSet/>
      <dgm:spPr/>
      <dgm:t>
        <a:bodyPr/>
        <a:lstStyle/>
        <a:p>
          <a:endParaRPr lang="en-US"/>
        </a:p>
      </dgm:t>
    </dgm:pt>
    <dgm:pt modelId="{94005860-1A02-4D72-8A23-7B5E7E4E7CDC}" type="sibTrans" cxnId="{C2E78A34-3010-4A44-942C-60F3C716401F}">
      <dgm:prSet/>
      <dgm:spPr/>
      <dgm:t>
        <a:bodyPr/>
        <a:lstStyle/>
        <a:p>
          <a:endParaRPr lang="en-US"/>
        </a:p>
      </dgm:t>
    </dgm:pt>
    <dgm:pt modelId="{E443408C-BC93-464D-858C-85DA4CA03DAA}">
      <dgm:prSet/>
      <dgm:spPr/>
      <dgm:t>
        <a:bodyPr/>
        <a:lstStyle/>
        <a:p>
          <a:r>
            <a:rPr lang="en-IN" dirty="0"/>
            <a:t>Table creation and insertion in SQL</a:t>
          </a:r>
          <a:endParaRPr lang="en-US" dirty="0"/>
        </a:p>
      </dgm:t>
    </dgm:pt>
    <dgm:pt modelId="{7B1A8AE6-3DDC-4FF1-B846-C2862E1EBF18}" type="parTrans" cxnId="{CC76F903-8448-4329-B0DF-3EF21147909B}">
      <dgm:prSet/>
      <dgm:spPr/>
      <dgm:t>
        <a:bodyPr/>
        <a:lstStyle/>
        <a:p>
          <a:endParaRPr lang="en-US"/>
        </a:p>
      </dgm:t>
    </dgm:pt>
    <dgm:pt modelId="{C006D300-BF87-416E-98B8-8E0C1AAD15F8}" type="sibTrans" cxnId="{CC76F903-8448-4329-B0DF-3EF21147909B}">
      <dgm:prSet/>
      <dgm:spPr/>
      <dgm:t>
        <a:bodyPr/>
        <a:lstStyle/>
        <a:p>
          <a:endParaRPr lang="en-US"/>
        </a:p>
      </dgm:t>
    </dgm:pt>
    <dgm:pt modelId="{245BA03E-C5A8-492A-8082-DD431277054E}">
      <dgm:prSet/>
      <dgm:spPr/>
      <dgm:t>
        <a:bodyPr/>
        <a:lstStyle/>
        <a:p>
          <a:r>
            <a:rPr lang="en-IN"/>
            <a:t>Normalization</a:t>
          </a:r>
          <a:endParaRPr lang="en-US"/>
        </a:p>
      </dgm:t>
    </dgm:pt>
    <dgm:pt modelId="{0EBC8E61-4D8F-476C-8EE1-352BF8BEA9EA}" type="parTrans" cxnId="{43C310BC-B9BB-439D-BAFD-24B5CF6CE050}">
      <dgm:prSet/>
      <dgm:spPr/>
      <dgm:t>
        <a:bodyPr/>
        <a:lstStyle/>
        <a:p>
          <a:endParaRPr lang="en-US"/>
        </a:p>
      </dgm:t>
    </dgm:pt>
    <dgm:pt modelId="{C9AB5BDA-5FA4-4B3E-99B4-9647F6ECCF64}" type="sibTrans" cxnId="{43C310BC-B9BB-439D-BAFD-24B5CF6CE050}">
      <dgm:prSet/>
      <dgm:spPr/>
      <dgm:t>
        <a:bodyPr/>
        <a:lstStyle/>
        <a:p>
          <a:endParaRPr lang="en-US"/>
        </a:p>
      </dgm:t>
    </dgm:pt>
    <dgm:pt modelId="{53D33F2B-D019-457C-9513-06DC58142344}">
      <dgm:prSet/>
      <dgm:spPr/>
      <dgm:t>
        <a:bodyPr/>
        <a:lstStyle/>
        <a:p>
          <a:r>
            <a:rPr lang="en-IN"/>
            <a:t>Framing and answering SQL questions</a:t>
          </a:r>
          <a:endParaRPr lang="en-US"/>
        </a:p>
      </dgm:t>
    </dgm:pt>
    <dgm:pt modelId="{881F93AF-A280-445B-BC5A-206C96351412}" type="parTrans" cxnId="{1948D442-C71D-4600-94D9-5BDC83B8B136}">
      <dgm:prSet/>
      <dgm:spPr/>
      <dgm:t>
        <a:bodyPr/>
        <a:lstStyle/>
        <a:p>
          <a:endParaRPr lang="en-US"/>
        </a:p>
      </dgm:t>
    </dgm:pt>
    <dgm:pt modelId="{4C828850-C14A-4BB1-A044-89E285524A8E}" type="sibTrans" cxnId="{1948D442-C71D-4600-94D9-5BDC83B8B136}">
      <dgm:prSet/>
      <dgm:spPr/>
      <dgm:t>
        <a:bodyPr/>
        <a:lstStyle/>
        <a:p>
          <a:endParaRPr lang="en-US"/>
        </a:p>
      </dgm:t>
    </dgm:pt>
    <dgm:pt modelId="{9F98B3BB-91A1-4C19-939D-F6DCCC8FF7C9}">
      <dgm:prSet/>
      <dgm:spPr/>
      <dgm:t>
        <a:bodyPr/>
        <a:lstStyle/>
        <a:p>
          <a:r>
            <a:rPr lang="en-IN"/>
            <a:t>Data Analysis </a:t>
          </a:r>
          <a:endParaRPr lang="en-US"/>
        </a:p>
      </dgm:t>
    </dgm:pt>
    <dgm:pt modelId="{D7B81CE8-895E-4136-AF07-7C4FEB5D60A4}" type="parTrans" cxnId="{8D79FC11-71DB-43FB-ACEE-75AA8629DF97}">
      <dgm:prSet/>
      <dgm:spPr/>
      <dgm:t>
        <a:bodyPr/>
        <a:lstStyle/>
        <a:p>
          <a:endParaRPr lang="en-US"/>
        </a:p>
      </dgm:t>
    </dgm:pt>
    <dgm:pt modelId="{3644B6AF-03A6-4857-8DB8-DA0278DDF979}" type="sibTrans" cxnId="{8D79FC11-71DB-43FB-ACEE-75AA8629DF97}">
      <dgm:prSet/>
      <dgm:spPr/>
      <dgm:t>
        <a:bodyPr/>
        <a:lstStyle/>
        <a:p>
          <a:endParaRPr lang="en-US"/>
        </a:p>
      </dgm:t>
    </dgm:pt>
    <dgm:pt modelId="{5D995367-85FE-4EB2-9A2F-DFA269B6414A}">
      <dgm:prSet/>
      <dgm:spPr/>
      <dgm:t>
        <a:bodyPr/>
        <a:lstStyle/>
        <a:p>
          <a:r>
            <a:rPr lang="en-IN"/>
            <a:t>Data Visualization</a:t>
          </a:r>
          <a:endParaRPr lang="en-US"/>
        </a:p>
      </dgm:t>
    </dgm:pt>
    <dgm:pt modelId="{6D4653B3-2757-4FED-8A8F-DB6F3D07384F}" type="parTrans" cxnId="{248783E3-A858-4561-BA68-8FD8DD584E85}">
      <dgm:prSet/>
      <dgm:spPr/>
      <dgm:t>
        <a:bodyPr/>
        <a:lstStyle/>
        <a:p>
          <a:endParaRPr lang="en-US"/>
        </a:p>
      </dgm:t>
    </dgm:pt>
    <dgm:pt modelId="{85F5483A-2060-4C7A-B6CB-EDCA75D54389}" type="sibTrans" cxnId="{248783E3-A858-4561-BA68-8FD8DD584E85}">
      <dgm:prSet/>
      <dgm:spPr/>
      <dgm:t>
        <a:bodyPr/>
        <a:lstStyle/>
        <a:p>
          <a:endParaRPr lang="en-US"/>
        </a:p>
      </dgm:t>
    </dgm:pt>
    <dgm:pt modelId="{E6915B41-B92E-4DA1-BBBC-9810E85E23ED}">
      <dgm:prSet/>
      <dgm:spPr/>
      <dgm:t>
        <a:bodyPr/>
        <a:lstStyle/>
        <a:p>
          <a:r>
            <a:rPr lang="en-IN"/>
            <a:t>Answering Research Questions</a:t>
          </a:r>
          <a:endParaRPr lang="en-US"/>
        </a:p>
      </dgm:t>
    </dgm:pt>
    <dgm:pt modelId="{77DBAF89-0DC9-4D75-B82F-C968EA387B0A}" type="parTrans" cxnId="{D90B80C2-3965-4A76-9BB1-3167651BC6B7}">
      <dgm:prSet/>
      <dgm:spPr/>
      <dgm:t>
        <a:bodyPr/>
        <a:lstStyle/>
        <a:p>
          <a:endParaRPr lang="en-US"/>
        </a:p>
      </dgm:t>
    </dgm:pt>
    <dgm:pt modelId="{379EAB3B-664A-42D7-A12B-944C01192D11}" type="sibTrans" cxnId="{D90B80C2-3965-4A76-9BB1-3167651BC6B7}">
      <dgm:prSet/>
      <dgm:spPr/>
      <dgm:t>
        <a:bodyPr/>
        <a:lstStyle/>
        <a:p>
          <a:endParaRPr lang="en-US"/>
        </a:p>
      </dgm:t>
    </dgm:pt>
    <dgm:pt modelId="{037D518B-8751-4E40-BE22-EAAD65559494}" type="pres">
      <dgm:prSet presAssocID="{66107A66-051C-4C7D-BFEC-2697FAD21EE7}" presName="linear" presStyleCnt="0">
        <dgm:presLayoutVars>
          <dgm:dir/>
          <dgm:animLvl val="lvl"/>
          <dgm:resizeHandles val="exact"/>
        </dgm:presLayoutVars>
      </dgm:prSet>
      <dgm:spPr/>
    </dgm:pt>
    <dgm:pt modelId="{D1CE244D-408F-4861-852B-4F92DAC03BC9}" type="pres">
      <dgm:prSet presAssocID="{2B0053D1-0469-49F3-88DB-141A54735CA6}" presName="parentLin" presStyleCnt="0"/>
      <dgm:spPr/>
    </dgm:pt>
    <dgm:pt modelId="{016F66DA-FC38-48D9-BBB2-45186660C1AE}" type="pres">
      <dgm:prSet presAssocID="{2B0053D1-0469-49F3-88DB-141A54735CA6}" presName="parentLeftMargin" presStyleLbl="node1" presStyleIdx="0" presStyleCnt="8"/>
      <dgm:spPr/>
    </dgm:pt>
    <dgm:pt modelId="{CC3F98F4-A452-4105-84FD-2A03A0EC8945}" type="pres">
      <dgm:prSet presAssocID="{2B0053D1-0469-49F3-88DB-141A54735CA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F64F28A-0D6D-467A-82AF-2C8B5EB6FF4F}" type="pres">
      <dgm:prSet presAssocID="{2B0053D1-0469-49F3-88DB-141A54735CA6}" presName="negativeSpace" presStyleCnt="0"/>
      <dgm:spPr/>
    </dgm:pt>
    <dgm:pt modelId="{53A5390D-17EE-42A4-B127-1B08535E4D29}" type="pres">
      <dgm:prSet presAssocID="{2B0053D1-0469-49F3-88DB-141A54735CA6}" presName="childText" presStyleLbl="conFgAcc1" presStyleIdx="0" presStyleCnt="8">
        <dgm:presLayoutVars>
          <dgm:bulletEnabled val="1"/>
        </dgm:presLayoutVars>
      </dgm:prSet>
      <dgm:spPr/>
    </dgm:pt>
    <dgm:pt modelId="{1B6C73D3-93B8-4A4A-B463-29BEFA157264}" type="pres">
      <dgm:prSet presAssocID="{71F9DF74-8316-4449-AAC1-066AA7B33AEE}" presName="spaceBetweenRectangles" presStyleCnt="0"/>
      <dgm:spPr/>
    </dgm:pt>
    <dgm:pt modelId="{D6C9F892-9B18-4A31-AFF8-6F2173734116}" type="pres">
      <dgm:prSet presAssocID="{5E65CEB3-872D-4CC8-9B4F-D45C7447098F}" presName="parentLin" presStyleCnt="0"/>
      <dgm:spPr/>
    </dgm:pt>
    <dgm:pt modelId="{91756A20-00E9-4E8C-9F74-6106818D2B63}" type="pres">
      <dgm:prSet presAssocID="{5E65CEB3-872D-4CC8-9B4F-D45C7447098F}" presName="parentLeftMargin" presStyleLbl="node1" presStyleIdx="0" presStyleCnt="8"/>
      <dgm:spPr/>
    </dgm:pt>
    <dgm:pt modelId="{C77C250A-2E32-4E5B-BFBD-F8F2BB5A74E8}" type="pres">
      <dgm:prSet presAssocID="{5E65CEB3-872D-4CC8-9B4F-D45C7447098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6229CB5-FDDB-4EFF-88B1-33C692DC54CF}" type="pres">
      <dgm:prSet presAssocID="{5E65CEB3-872D-4CC8-9B4F-D45C7447098F}" presName="negativeSpace" presStyleCnt="0"/>
      <dgm:spPr/>
    </dgm:pt>
    <dgm:pt modelId="{99C4B492-6C44-47AD-AE43-D9FB71B52CEF}" type="pres">
      <dgm:prSet presAssocID="{5E65CEB3-872D-4CC8-9B4F-D45C7447098F}" presName="childText" presStyleLbl="conFgAcc1" presStyleIdx="1" presStyleCnt="8">
        <dgm:presLayoutVars>
          <dgm:bulletEnabled val="1"/>
        </dgm:presLayoutVars>
      </dgm:prSet>
      <dgm:spPr/>
    </dgm:pt>
    <dgm:pt modelId="{6092C461-1E2B-474B-A0A0-98A430262A7F}" type="pres">
      <dgm:prSet presAssocID="{94005860-1A02-4D72-8A23-7B5E7E4E7CDC}" presName="spaceBetweenRectangles" presStyleCnt="0"/>
      <dgm:spPr/>
    </dgm:pt>
    <dgm:pt modelId="{605DEAFE-09CE-46BA-BA3D-2004424D32C7}" type="pres">
      <dgm:prSet presAssocID="{E443408C-BC93-464D-858C-85DA4CA03DAA}" presName="parentLin" presStyleCnt="0"/>
      <dgm:spPr/>
    </dgm:pt>
    <dgm:pt modelId="{A2408373-1C89-4D5E-8EA4-0214FEE14C6C}" type="pres">
      <dgm:prSet presAssocID="{E443408C-BC93-464D-858C-85DA4CA03DAA}" presName="parentLeftMargin" presStyleLbl="node1" presStyleIdx="1" presStyleCnt="8"/>
      <dgm:spPr/>
    </dgm:pt>
    <dgm:pt modelId="{C81D1913-1FBB-435E-AD60-54FA723D3880}" type="pres">
      <dgm:prSet presAssocID="{E443408C-BC93-464D-858C-85DA4CA03DAA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ECD2F99A-1F62-42BE-ACFC-F8E3C7DC7ED5}" type="pres">
      <dgm:prSet presAssocID="{E443408C-BC93-464D-858C-85DA4CA03DAA}" presName="negativeSpace" presStyleCnt="0"/>
      <dgm:spPr/>
    </dgm:pt>
    <dgm:pt modelId="{3C3DC482-9588-4F43-96AB-539E9B2B6E15}" type="pres">
      <dgm:prSet presAssocID="{E443408C-BC93-464D-858C-85DA4CA03DAA}" presName="childText" presStyleLbl="conFgAcc1" presStyleIdx="2" presStyleCnt="8">
        <dgm:presLayoutVars>
          <dgm:bulletEnabled val="1"/>
        </dgm:presLayoutVars>
      </dgm:prSet>
      <dgm:spPr/>
    </dgm:pt>
    <dgm:pt modelId="{1993361B-6098-434B-AC2F-7A24E7BA7DBD}" type="pres">
      <dgm:prSet presAssocID="{C006D300-BF87-416E-98B8-8E0C1AAD15F8}" presName="spaceBetweenRectangles" presStyleCnt="0"/>
      <dgm:spPr/>
    </dgm:pt>
    <dgm:pt modelId="{2B3FF34F-D470-4EBE-9432-0605BAB1C7E8}" type="pres">
      <dgm:prSet presAssocID="{245BA03E-C5A8-492A-8082-DD431277054E}" presName="parentLin" presStyleCnt="0"/>
      <dgm:spPr/>
    </dgm:pt>
    <dgm:pt modelId="{45118D8E-2206-42B3-A3F8-3560831802C1}" type="pres">
      <dgm:prSet presAssocID="{245BA03E-C5A8-492A-8082-DD431277054E}" presName="parentLeftMargin" presStyleLbl="node1" presStyleIdx="2" presStyleCnt="8"/>
      <dgm:spPr/>
    </dgm:pt>
    <dgm:pt modelId="{537B67B9-67C2-447A-845C-E5864F46E2EC}" type="pres">
      <dgm:prSet presAssocID="{245BA03E-C5A8-492A-8082-DD43127705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277BC67-AE99-4459-AEEE-54EC1F1B3484}" type="pres">
      <dgm:prSet presAssocID="{245BA03E-C5A8-492A-8082-DD431277054E}" presName="negativeSpace" presStyleCnt="0"/>
      <dgm:spPr/>
    </dgm:pt>
    <dgm:pt modelId="{88B542EB-0620-4D5B-9ED1-6E910680FEC5}" type="pres">
      <dgm:prSet presAssocID="{245BA03E-C5A8-492A-8082-DD431277054E}" presName="childText" presStyleLbl="conFgAcc1" presStyleIdx="3" presStyleCnt="8">
        <dgm:presLayoutVars>
          <dgm:bulletEnabled val="1"/>
        </dgm:presLayoutVars>
      </dgm:prSet>
      <dgm:spPr/>
    </dgm:pt>
    <dgm:pt modelId="{28013874-9FD9-4831-BD8B-461637BEE423}" type="pres">
      <dgm:prSet presAssocID="{C9AB5BDA-5FA4-4B3E-99B4-9647F6ECCF64}" presName="spaceBetweenRectangles" presStyleCnt="0"/>
      <dgm:spPr/>
    </dgm:pt>
    <dgm:pt modelId="{A8CE3F89-599A-41D0-8767-A9A436221CD7}" type="pres">
      <dgm:prSet presAssocID="{53D33F2B-D019-457C-9513-06DC58142344}" presName="parentLin" presStyleCnt="0"/>
      <dgm:spPr/>
    </dgm:pt>
    <dgm:pt modelId="{B3D1EB49-770A-4EE7-8843-5ED411F21C3E}" type="pres">
      <dgm:prSet presAssocID="{53D33F2B-D019-457C-9513-06DC58142344}" presName="parentLeftMargin" presStyleLbl="node1" presStyleIdx="3" presStyleCnt="8"/>
      <dgm:spPr/>
    </dgm:pt>
    <dgm:pt modelId="{D8F27BC3-0F9C-4BFF-9641-89C19D68DEBB}" type="pres">
      <dgm:prSet presAssocID="{53D33F2B-D019-457C-9513-06DC5814234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421308B-24E6-4E7F-99D4-0CEE01DC6A02}" type="pres">
      <dgm:prSet presAssocID="{53D33F2B-D019-457C-9513-06DC58142344}" presName="negativeSpace" presStyleCnt="0"/>
      <dgm:spPr/>
    </dgm:pt>
    <dgm:pt modelId="{C260A8EC-1B05-4957-B8DA-8AFF8290FBD1}" type="pres">
      <dgm:prSet presAssocID="{53D33F2B-D019-457C-9513-06DC58142344}" presName="childText" presStyleLbl="conFgAcc1" presStyleIdx="4" presStyleCnt="8">
        <dgm:presLayoutVars>
          <dgm:bulletEnabled val="1"/>
        </dgm:presLayoutVars>
      </dgm:prSet>
      <dgm:spPr/>
    </dgm:pt>
    <dgm:pt modelId="{437963CB-9F37-41A7-B1C2-989A9CC7EA9D}" type="pres">
      <dgm:prSet presAssocID="{4C828850-C14A-4BB1-A044-89E285524A8E}" presName="spaceBetweenRectangles" presStyleCnt="0"/>
      <dgm:spPr/>
    </dgm:pt>
    <dgm:pt modelId="{7DCC2054-D9F9-46D5-978D-2D77594AF8E3}" type="pres">
      <dgm:prSet presAssocID="{9F98B3BB-91A1-4C19-939D-F6DCCC8FF7C9}" presName="parentLin" presStyleCnt="0"/>
      <dgm:spPr/>
    </dgm:pt>
    <dgm:pt modelId="{036AA78A-F1FD-4223-8794-4D0CEB3431D0}" type="pres">
      <dgm:prSet presAssocID="{9F98B3BB-91A1-4C19-939D-F6DCCC8FF7C9}" presName="parentLeftMargin" presStyleLbl="node1" presStyleIdx="4" presStyleCnt="8"/>
      <dgm:spPr/>
    </dgm:pt>
    <dgm:pt modelId="{CF0D4C93-5D5B-4489-8158-C21A54EA4CDC}" type="pres">
      <dgm:prSet presAssocID="{9F98B3BB-91A1-4C19-939D-F6DCCC8FF7C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25D9C0-4BB8-49A3-8C27-82F7FFA6205B}" type="pres">
      <dgm:prSet presAssocID="{9F98B3BB-91A1-4C19-939D-F6DCCC8FF7C9}" presName="negativeSpace" presStyleCnt="0"/>
      <dgm:spPr/>
    </dgm:pt>
    <dgm:pt modelId="{0938586E-24A8-469D-941D-2CD89D205FBF}" type="pres">
      <dgm:prSet presAssocID="{9F98B3BB-91A1-4C19-939D-F6DCCC8FF7C9}" presName="childText" presStyleLbl="conFgAcc1" presStyleIdx="5" presStyleCnt="8">
        <dgm:presLayoutVars>
          <dgm:bulletEnabled val="1"/>
        </dgm:presLayoutVars>
      </dgm:prSet>
      <dgm:spPr/>
    </dgm:pt>
    <dgm:pt modelId="{0189709B-FD77-4136-9874-579B42ABB114}" type="pres">
      <dgm:prSet presAssocID="{3644B6AF-03A6-4857-8DB8-DA0278DDF979}" presName="spaceBetweenRectangles" presStyleCnt="0"/>
      <dgm:spPr/>
    </dgm:pt>
    <dgm:pt modelId="{549D019A-3C01-40D2-BECF-DB180DD29B67}" type="pres">
      <dgm:prSet presAssocID="{5D995367-85FE-4EB2-9A2F-DFA269B6414A}" presName="parentLin" presStyleCnt="0"/>
      <dgm:spPr/>
    </dgm:pt>
    <dgm:pt modelId="{014116AA-6392-40D1-B12D-9BD96BBFF643}" type="pres">
      <dgm:prSet presAssocID="{5D995367-85FE-4EB2-9A2F-DFA269B6414A}" presName="parentLeftMargin" presStyleLbl="node1" presStyleIdx="5" presStyleCnt="8"/>
      <dgm:spPr/>
    </dgm:pt>
    <dgm:pt modelId="{73A24D0D-FFBC-4989-9B55-F8B4FB3E9445}" type="pres">
      <dgm:prSet presAssocID="{5D995367-85FE-4EB2-9A2F-DFA269B6414A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E13CC07C-FA23-466D-B939-26D997A95183}" type="pres">
      <dgm:prSet presAssocID="{5D995367-85FE-4EB2-9A2F-DFA269B6414A}" presName="negativeSpace" presStyleCnt="0"/>
      <dgm:spPr/>
    </dgm:pt>
    <dgm:pt modelId="{4A24E6E3-AFC3-4EE6-9924-8A1BE8D6C871}" type="pres">
      <dgm:prSet presAssocID="{5D995367-85FE-4EB2-9A2F-DFA269B6414A}" presName="childText" presStyleLbl="conFgAcc1" presStyleIdx="6" presStyleCnt="8">
        <dgm:presLayoutVars>
          <dgm:bulletEnabled val="1"/>
        </dgm:presLayoutVars>
      </dgm:prSet>
      <dgm:spPr/>
    </dgm:pt>
    <dgm:pt modelId="{768FB655-5897-4653-874D-82B7B1E1666B}" type="pres">
      <dgm:prSet presAssocID="{85F5483A-2060-4C7A-B6CB-EDCA75D54389}" presName="spaceBetweenRectangles" presStyleCnt="0"/>
      <dgm:spPr/>
    </dgm:pt>
    <dgm:pt modelId="{367AA95D-BF8A-4D02-9197-918CB5D05E72}" type="pres">
      <dgm:prSet presAssocID="{E6915B41-B92E-4DA1-BBBC-9810E85E23ED}" presName="parentLin" presStyleCnt="0"/>
      <dgm:spPr/>
    </dgm:pt>
    <dgm:pt modelId="{7025F84E-A4F4-4465-986A-B47BE6ACEF67}" type="pres">
      <dgm:prSet presAssocID="{E6915B41-B92E-4DA1-BBBC-9810E85E23ED}" presName="parentLeftMargin" presStyleLbl="node1" presStyleIdx="6" presStyleCnt="8"/>
      <dgm:spPr/>
    </dgm:pt>
    <dgm:pt modelId="{6BE1E17C-3A3B-4129-B4DE-4B637FEF1BF1}" type="pres">
      <dgm:prSet presAssocID="{E6915B41-B92E-4DA1-BBBC-9810E85E23ED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460148B9-07B4-4D39-BA9F-84A0FC28C3FD}" type="pres">
      <dgm:prSet presAssocID="{E6915B41-B92E-4DA1-BBBC-9810E85E23ED}" presName="negativeSpace" presStyleCnt="0"/>
      <dgm:spPr/>
    </dgm:pt>
    <dgm:pt modelId="{3F2B32F6-D4DC-4272-AFB9-758F3DF85A8A}" type="pres">
      <dgm:prSet presAssocID="{E6915B41-B92E-4DA1-BBBC-9810E85E23ED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CC76F903-8448-4329-B0DF-3EF21147909B}" srcId="{66107A66-051C-4C7D-BFEC-2697FAD21EE7}" destId="{E443408C-BC93-464D-858C-85DA4CA03DAA}" srcOrd="2" destOrd="0" parTransId="{7B1A8AE6-3DDC-4FF1-B846-C2862E1EBF18}" sibTransId="{C006D300-BF87-416E-98B8-8E0C1AAD15F8}"/>
    <dgm:cxn modelId="{3FD46705-4927-4C8E-B7AB-5E01FC1F4AE9}" type="presOf" srcId="{5D995367-85FE-4EB2-9A2F-DFA269B6414A}" destId="{014116AA-6392-40D1-B12D-9BD96BBFF643}" srcOrd="0" destOrd="0" presId="urn:microsoft.com/office/officeart/2005/8/layout/list1"/>
    <dgm:cxn modelId="{8D79FC11-71DB-43FB-ACEE-75AA8629DF97}" srcId="{66107A66-051C-4C7D-BFEC-2697FAD21EE7}" destId="{9F98B3BB-91A1-4C19-939D-F6DCCC8FF7C9}" srcOrd="5" destOrd="0" parTransId="{D7B81CE8-895E-4136-AF07-7C4FEB5D60A4}" sibTransId="{3644B6AF-03A6-4857-8DB8-DA0278DDF979}"/>
    <dgm:cxn modelId="{8B2F7A1B-6127-4CF6-94A1-423A0FF400F6}" type="presOf" srcId="{E443408C-BC93-464D-858C-85DA4CA03DAA}" destId="{C81D1913-1FBB-435E-AD60-54FA723D3880}" srcOrd="1" destOrd="0" presId="urn:microsoft.com/office/officeart/2005/8/layout/list1"/>
    <dgm:cxn modelId="{D09A7B21-C7BB-4A0C-A354-346AB42F5C7A}" type="presOf" srcId="{5E65CEB3-872D-4CC8-9B4F-D45C7447098F}" destId="{C77C250A-2E32-4E5B-BFBD-F8F2BB5A74E8}" srcOrd="1" destOrd="0" presId="urn:microsoft.com/office/officeart/2005/8/layout/list1"/>
    <dgm:cxn modelId="{C2E78A34-3010-4A44-942C-60F3C716401F}" srcId="{66107A66-051C-4C7D-BFEC-2697FAD21EE7}" destId="{5E65CEB3-872D-4CC8-9B4F-D45C7447098F}" srcOrd="1" destOrd="0" parTransId="{DBD47A58-FB74-4155-BAA8-3C5E2F1E1DEC}" sibTransId="{94005860-1A02-4D72-8A23-7B5E7E4E7CDC}"/>
    <dgm:cxn modelId="{068F6D5D-FC78-4D64-81AE-7C2BE05D946D}" type="presOf" srcId="{245BA03E-C5A8-492A-8082-DD431277054E}" destId="{537B67B9-67C2-447A-845C-E5864F46E2EC}" srcOrd="1" destOrd="0" presId="urn:microsoft.com/office/officeart/2005/8/layout/list1"/>
    <dgm:cxn modelId="{C6B8BF5E-13F8-49D8-A6CD-31A2664D0367}" type="presOf" srcId="{E6915B41-B92E-4DA1-BBBC-9810E85E23ED}" destId="{7025F84E-A4F4-4465-986A-B47BE6ACEF67}" srcOrd="0" destOrd="0" presId="urn:microsoft.com/office/officeart/2005/8/layout/list1"/>
    <dgm:cxn modelId="{1948D442-C71D-4600-94D9-5BDC83B8B136}" srcId="{66107A66-051C-4C7D-BFEC-2697FAD21EE7}" destId="{53D33F2B-D019-457C-9513-06DC58142344}" srcOrd="4" destOrd="0" parTransId="{881F93AF-A280-445B-BC5A-206C96351412}" sibTransId="{4C828850-C14A-4BB1-A044-89E285524A8E}"/>
    <dgm:cxn modelId="{11D81346-030C-4FE8-9A2D-986FA2935758}" type="presOf" srcId="{2B0053D1-0469-49F3-88DB-141A54735CA6}" destId="{016F66DA-FC38-48D9-BBB2-45186660C1AE}" srcOrd="0" destOrd="0" presId="urn:microsoft.com/office/officeart/2005/8/layout/list1"/>
    <dgm:cxn modelId="{D278C44A-C385-4CEF-8BF2-0DFBF3F2E3F8}" type="presOf" srcId="{53D33F2B-D019-457C-9513-06DC58142344}" destId="{D8F27BC3-0F9C-4BFF-9641-89C19D68DEBB}" srcOrd="1" destOrd="0" presId="urn:microsoft.com/office/officeart/2005/8/layout/list1"/>
    <dgm:cxn modelId="{260D8770-7F92-42D2-9123-8571E5724610}" srcId="{66107A66-051C-4C7D-BFEC-2697FAD21EE7}" destId="{2B0053D1-0469-49F3-88DB-141A54735CA6}" srcOrd="0" destOrd="0" parTransId="{203120CD-8AF3-47D7-A8FC-3564B38E3D39}" sibTransId="{71F9DF74-8316-4449-AAC1-066AA7B33AEE}"/>
    <dgm:cxn modelId="{EDD7E959-C248-4668-94A5-E8791C77550B}" type="presOf" srcId="{E443408C-BC93-464D-858C-85DA4CA03DAA}" destId="{A2408373-1C89-4D5E-8EA4-0214FEE14C6C}" srcOrd="0" destOrd="0" presId="urn:microsoft.com/office/officeart/2005/8/layout/list1"/>
    <dgm:cxn modelId="{5E256686-E6D3-4B5F-A7E9-37BDC384399F}" type="presOf" srcId="{9F98B3BB-91A1-4C19-939D-F6DCCC8FF7C9}" destId="{CF0D4C93-5D5B-4489-8158-C21A54EA4CDC}" srcOrd="1" destOrd="0" presId="urn:microsoft.com/office/officeart/2005/8/layout/list1"/>
    <dgm:cxn modelId="{AC79AE8F-2E79-42A3-9298-271ABD803AFF}" type="presOf" srcId="{2B0053D1-0469-49F3-88DB-141A54735CA6}" destId="{CC3F98F4-A452-4105-84FD-2A03A0EC8945}" srcOrd="1" destOrd="0" presId="urn:microsoft.com/office/officeart/2005/8/layout/list1"/>
    <dgm:cxn modelId="{18735095-0496-487A-831E-D52B51553156}" type="presOf" srcId="{5D995367-85FE-4EB2-9A2F-DFA269B6414A}" destId="{73A24D0D-FFBC-4989-9B55-F8B4FB3E9445}" srcOrd="1" destOrd="0" presId="urn:microsoft.com/office/officeart/2005/8/layout/list1"/>
    <dgm:cxn modelId="{5DA16F97-3E47-4099-9746-C7878C6D5CF7}" type="presOf" srcId="{66107A66-051C-4C7D-BFEC-2697FAD21EE7}" destId="{037D518B-8751-4E40-BE22-EAAD65559494}" srcOrd="0" destOrd="0" presId="urn:microsoft.com/office/officeart/2005/8/layout/list1"/>
    <dgm:cxn modelId="{16E690B1-D4F0-4BC7-8A25-02F471A4F5C1}" type="presOf" srcId="{5E65CEB3-872D-4CC8-9B4F-D45C7447098F}" destId="{91756A20-00E9-4E8C-9F74-6106818D2B63}" srcOrd="0" destOrd="0" presId="urn:microsoft.com/office/officeart/2005/8/layout/list1"/>
    <dgm:cxn modelId="{43C310BC-B9BB-439D-BAFD-24B5CF6CE050}" srcId="{66107A66-051C-4C7D-BFEC-2697FAD21EE7}" destId="{245BA03E-C5A8-492A-8082-DD431277054E}" srcOrd="3" destOrd="0" parTransId="{0EBC8E61-4D8F-476C-8EE1-352BF8BEA9EA}" sibTransId="{C9AB5BDA-5FA4-4B3E-99B4-9647F6ECCF64}"/>
    <dgm:cxn modelId="{D90B80C2-3965-4A76-9BB1-3167651BC6B7}" srcId="{66107A66-051C-4C7D-BFEC-2697FAD21EE7}" destId="{E6915B41-B92E-4DA1-BBBC-9810E85E23ED}" srcOrd="7" destOrd="0" parTransId="{77DBAF89-0DC9-4D75-B82F-C968EA387B0A}" sibTransId="{379EAB3B-664A-42D7-A12B-944C01192D11}"/>
    <dgm:cxn modelId="{40193BDD-52EB-4DB1-8D8D-8D686831D052}" type="presOf" srcId="{E6915B41-B92E-4DA1-BBBC-9810E85E23ED}" destId="{6BE1E17C-3A3B-4129-B4DE-4B637FEF1BF1}" srcOrd="1" destOrd="0" presId="urn:microsoft.com/office/officeart/2005/8/layout/list1"/>
    <dgm:cxn modelId="{7BBA83DD-F7D6-4408-96BE-FEDB120C97C5}" type="presOf" srcId="{245BA03E-C5A8-492A-8082-DD431277054E}" destId="{45118D8E-2206-42B3-A3F8-3560831802C1}" srcOrd="0" destOrd="0" presId="urn:microsoft.com/office/officeart/2005/8/layout/list1"/>
    <dgm:cxn modelId="{248783E3-A858-4561-BA68-8FD8DD584E85}" srcId="{66107A66-051C-4C7D-BFEC-2697FAD21EE7}" destId="{5D995367-85FE-4EB2-9A2F-DFA269B6414A}" srcOrd="6" destOrd="0" parTransId="{6D4653B3-2757-4FED-8A8F-DB6F3D07384F}" sibTransId="{85F5483A-2060-4C7A-B6CB-EDCA75D54389}"/>
    <dgm:cxn modelId="{72926EFC-8929-4A6C-A5D3-4D845F783E8B}" type="presOf" srcId="{9F98B3BB-91A1-4C19-939D-F6DCCC8FF7C9}" destId="{036AA78A-F1FD-4223-8794-4D0CEB3431D0}" srcOrd="0" destOrd="0" presId="urn:microsoft.com/office/officeart/2005/8/layout/list1"/>
    <dgm:cxn modelId="{31F4CBFD-F115-451E-A6CA-5850B77EA39B}" type="presOf" srcId="{53D33F2B-D019-457C-9513-06DC58142344}" destId="{B3D1EB49-770A-4EE7-8843-5ED411F21C3E}" srcOrd="0" destOrd="0" presId="urn:microsoft.com/office/officeart/2005/8/layout/list1"/>
    <dgm:cxn modelId="{C3FC6034-A6DC-44DC-929E-5B5D30EFA01C}" type="presParOf" srcId="{037D518B-8751-4E40-BE22-EAAD65559494}" destId="{D1CE244D-408F-4861-852B-4F92DAC03BC9}" srcOrd="0" destOrd="0" presId="urn:microsoft.com/office/officeart/2005/8/layout/list1"/>
    <dgm:cxn modelId="{29DE32DB-24E8-4B13-9D95-FB2BB39724FE}" type="presParOf" srcId="{D1CE244D-408F-4861-852B-4F92DAC03BC9}" destId="{016F66DA-FC38-48D9-BBB2-45186660C1AE}" srcOrd="0" destOrd="0" presId="urn:microsoft.com/office/officeart/2005/8/layout/list1"/>
    <dgm:cxn modelId="{18B72778-230B-4E62-A2D1-2E41BAC29047}" type="presParOf" srcId="{D1CE244D-408F-4861-852B-4F92DAC03BC9}" destId="{CC3F98F4-A452-4105-84FD-2A03A0EC8945}" srcOrd="1" destOrd="0" presId="urn:microsoft.com/office/officeart/2005/8/layout/list1"/>
    <dgm:cxn modelId="{AE0CD218-85C7-45F3-A825-0426497B51AF}" type="presParOf" srcId="{037D518B-8751-4E40-BE22-EAAD65559494}" destId="{6F64F28A-0D6D-467A-82AF-2C8B5EB6FF4F}" srcOrd="1" destOrd="0" presId="urn:microsoft.com/office/officeart/2005/8/layout/list1"/>
    <dgm:cxn modelId="{CE15D669-4B19-4ABF-9266-B0593BC1A0DD}" type="presParOf" srcId="{037D518B-8751-4E40-BE22-EAAD65559494}" destId="{53A5390D-17EE-42A4-B127-1B08535E4D29}" srcOrd="2" destOrd="0" presId="urn:microsoft.com/office/officeart/2005/8/layout/list1"/>
    <dgm:cxn modelId="{39A87B88-E4D6-4FEE-8914-44B9B13E7404}" type="presParOf" srcId="{037D518B-8751-4E40-BE22-EAAD65559494}" destId="{1B6C73D3-93B8-4A4A-B463-29BEFA157264}" srcOrd="3" destOrd="0" presId="urn:microsoft.com/office/officeart/2005/8/layout/list1"/>
    <dgm:cxn modelId="{49F74135-9D13-49A7-B8D4-B4C3E28A2A87}" type="presParOf" srcId="{037D518B-8751-4E40-BE22-EAAD65559494}" destId="{D6C9F892-9B18-4A31-AFF8-6F2173734116}" srcOrd="4" destOrd="0" presId="urn:microsoft.com/office/officeart/2005/8/layout/list1"/>
    <dgm:cxn modelId="{8A2EADB7-0811-4F21-AE2B-EFB3AF9B766C}" type="presParOf" srcId="{D6C9F892-9B18-4A31-AFF8-6F2173734116}" destId="{91756A20-00E9-4E8C-9F74-6106818D2B63}" srcOrd="0" destOrd="0" presId="urn:microsoft.com/office/officeart/2005/8/layout/list1"/>
    <dgm:cxn modelId="{C54F3F83-140A-481E-8672-8DE4E80D0DED}" type="presParOf" srcId="{D6C9F892-9B18-4A31-AFF8-6F2173734116}" destId="{C77C250A-2E32-4E5B-BFBD-F8F2BB5A74E8}" srcOrd="1" destOrd="0" presId="urn:microsoft.com/office/officeart/2005/8/layout/list1"/>
    <dgm:cxn modelId="{17028431-19F4-481C-A35F-BCD1E0DD5255}" type="presParOf" srcId="{037D518B-8751-4E40-BE22-EAAD65559494}" destId="{56229CB5-FDDB-4EFF-88B1-33C692DC54CF}" srcOrd="5" destOrd="0" presId="urn:microsoft.com/office/officeart/2005/8/layout/list1"/>
    <dgm:cxn modelId="{EE31BD7E-627F-4FF4-B4EB-654EBCA5B406}" type="presParOf" srcId="{037D518B-8751-4E40-BE22-EAAD65559494}" destId="{99C4B492-6C44-47AD-AE43-D9FB71B52CEF}" srcOrd="6" destOrd="0" presId="urn:microsoft.com/office/officeart/2005/8/layout/list1"/>
    <dgm:cxn modelId="{01D7176B-0E5C-4CD9-A8DE-2680D690FDA6}" type="presParOf" srcId="{037D518B-8751-4E40-BE22-EAAD65559494}" destId="{6092C461-1E2B-474B-A0A0-98A430262A7F}" srcOrd="7" destOrd="0" presId="urn:microsoft.com/office/officeart/2005/8/layout/list1"/>
    <dgm:cxn modelId="{73A3C2A6-3C49-4784-8EE5-8815F9376222}" type="presParOf" srcId="{037D518B-8751-4E40-BE22-EAAD65559494}" destId="{605DEAFE-09CE-46BA-BA3D-2004424D32C7}" srcOrd="8" destOrd="0" presId="urn:microsoft.com/office/officeart/2005/8/layout/list1"/>
    <dgm:cxn modelId="{E1756E62-F170-4D9D-82E0-347B7B0AB313}" type="presParOf" srcId="{605DEAFE-09CE-46BA-BA3D-2004424D32C7}" destId="{A2408373-1C89-4D5E-8EA4-0214FEE14C6C}" srcOrd="0" destOrd="0" presId="urn:microsoft.com/office/officeart/2005/8/layout/list1"/>
    <dgm:cxn modelId="{9ADD41BE-D617-4585-808E-1F47974EEBD7}" type="presParOf" srcId="{605DEAFE-09CE-46BA-BA3D-2004424D32C7}" destId="{C81D1913-1FBB-435E-AD60-54FA723D3880}" srcOrd="1" destOrd="0" presId="urn:microsoft.com/office/officeart/2005/8/layout/list1"/>
    <dgm:cxn modelId="{3C558B9B-2BED-4D41-8A66-0CA908061206}" type="presParOf" srcId="{037D518B-8751-4E40-BE22-EAAD65559494}" destId="{ECD2F99A-1F62-42BE-ACFC-F8E3C7DC7ED5}" srcOrd="9" destOrd="0" presId="urn:microsoft.com/office/officeart/2005/8/layout/list1"/>
    <dgm:cxn modelId="{8D871AAF-AB69-41FD-B444-2576C7B64EB9}" type="presParOf" srcId="{037D518B-8751-4E40-BE22-EAAD65559494}" destId="{3C3DC482-9588-4F43-96AB-539E9B2B6E15}" srcOrd="10" destOrd="0" presId="urn:microsoft.com/office/officeart/2005/8/layout/list1"/>
    <dgm:cxn modelId="{C6B0F46E-62AA-487E-B01B-BB94BFDFF08D}" type="presParOf" srcId="{037D518B-8751-4E40-BE22-EAAD65559494}" destId="{1993361B-6098-434B-AC2F-7A24E7BA7DBD}" srcOrd="11" destOrd="0" presId="urn:microsoft.com/office/officeart/2005/8/layout/list1"/>
    <dgm:cxn modelId="{95A03CD5-52F2-4352-AE23-D63C84694CF3}" type="presParOf" srcId="{037D518B-8751-4E40-BE22-EAAD65559494}" destId="{2B3FF34F-D470-4EBE-9432-0605BAB1C7E8}" srcOrd="12" destOrd="0" presId="urn:microsoft.com/office/officeart/2005/8/layout/list1"/>
    <dgm:cxn modelId="{BFBEAC7D-4BBA-45E7-B947-E07825E7B504}" type="presParOf" srcId="{2B3FF34F-D470-4EBE-9432-0605BAB1C7E8}" destId="{45118D8E-2206-42B3-A3F8-3560831802C1}" srcOrd="0" destOrd="0" presId="urn:microsoft.com/office/officeart/2005/8/layout/list1"/>
    <dgm:cxn modelId="{2DB97CA7-5254-4BAD-A7CA-1FB35DAF2E7B}" type="presParOf" srcId="{2B3FF34F-D470-4EBE-9432-0605BAB1C7E8}" destId="{537B67B9-67C2-447A-845C-E5864F46E2EC}" srcOrd="1" destOrd="0" presId="urn:microsoft.com/office/officeart/2005/8/layout/list1"/>
    <dgm:cxn modelId="{ED1CC2A1-5A3E-43C3-AB49-D3E012D4F43C}" type="presParOf" srcId="{037D518B-8751-4E40-BE22-EAAD65559494}" destId="{0277BC67-AE99-4459-AEEE-54EC1F1B3484}" srcOrd="13" destOrd="0" presId="urn:microsoft.com/office/officeart/2005/8/layout/list1"/>
    <dgm:cxn modelId="{B6DE9968-4CF0-48B3-9645-A0637B1E21E8}" type="presParOf" srcId="{037D518B-8751-4E40-BE22-EAAD65559494}" destId="{88B542EB-0620-4D5B-9ED1-6E910680FEC5}" srcOrd="14" destOrd="0" presId="urn:microsoft.com/office/officeart/2005/8/layout/list1"/>
    <dgm:cxn modelId="{C653BAF7-1957-4204-9C94-EE372AD973BF}" type="presParOf" srcId="{037D518B-8751-4E40-BE22-EAAD65559494}" destId="{28013874-9FD9-4831-BD8B-461637BEE423}" srcOrd="15" destOrd="0" presId="urn:microsoft.com/office/officeart/2005/8/layout/list1"/>
    <dgm:cxn modelId="{D91DC837-B391-4E15-AAB2-09D55A356CF6}" type="presParOf" srcId="{037D518B-8751-4E40-BE22-EAAD65559494}" destId="{A8CE3F89-599A-41D0-8767-A9A436221CD7}" srcOrd="16" destOrd="0" presId="urn:microsoft.com/office/officeart/2005/8/layout/list1"/>
    <dgm:cxn modelId="{E281AD41-A1A0-491F-92F1-5DE58585DE54}" type="presParOf" srcId="{A8CE3F89-599A-41D0-8767-A9A436221CD7}" destId="{B3D1EB49-770A-4EE7-8843-5ED411F21C3E}" srcOrd="0" destOrd="0" presId="urn:microsoft.com/office/officeart/2005/8/layout/list1"/>
    <dgm:cxn modelId="{69FEC749-38CD-47CE-B839-ABD16432D312}" type="presParOf" srcId="{A8CE3F89-599A-41D0-8767-A9A436221CD7}" destId="{D8F27BC3-0F9C-4BFF-9641-89C19D68DEBB}" srcOrd="1" destOrd="0" presId="urn:microsoft.com/office/officeart/2005/8/layout/list1"/>
    <dgm:cxn modelId="{97F06F19-DE0C-4DBC-8ADB-F0AB2F5ABF77}" type="presParOf" srcId="{037D518B-8751-4E40-BE22-EAAD65559494}" destId="{2421308B-24E6-4E7F-99D4-0CEE01DC6A02}" srcOrd="17" destOrd="0" presId="urn:microsoft.com/office/officeart/2005/8/layout/list1"/>
    <dgm:cxn modelId="{869B57F7-BEB2-4FA7-9C19-1DB001EFBB7E}" type="presParOf" srcId="{037D518B-8751-4E40-BE22-EAAD65559494}" destId="{C260A8EC-1B05-4957-B8DA-8AFF8290FBD1}" srcOrd="18" destOrd="0" presId="urn:microsoft.com/office/officeart/2005/8/layout/list1"/>
    <dgm:cxn modelId="{64F38671-AC8E-48CA-97AC-598A7F0D6AD7}" type="presParOf" srcId="{037D518B-8751-4E40-BE22-EAAD65559494}" destId="{437963CB-9F37-41A7-B1C2-989A9CC7EA9D}" srcOrd="19" destOrd="0" presId="urn:microsoft.com/office/officeart/2005/8/layout/list1"/>
    <dgm:cxn modelId="{FC817C32-CC1B-422C-9906-F2911FA289A5}" type="presParOf" srcId="{037D518B-8751-4E40-BE22-EAAD65559494}" destId="{7DCC2054-D9F9-46D5-978D-2D77594AF8E3}" srcOrd="20" destOrd="0" presId="urn:microsoft.com/office/officeart/2005/8/layout/list1"/>
    <dgm:cxn modelId="{804FA2B0-C030-4E40-BEB4-F40C38E9E03E}" type="presParOf" srcId="{7DCC2054-D9F9-46D5-978D-2D77594AF8E3}" destId="{036AA78A-F1FD-4223-8794-4D0CEB3431D0}" srcOrd="0" destOrd="0" presId="urn:microsoft.com/office/officeart/2005/8/layout/list1"/>
    <dgm:cxn modelId="{68FE1883-A99E-4F7A-B8EC-0E779CE04701}" type="presParOf" srcId="{7DCC2054-D9F9-46D5-978D-2D77594AF8E3}" destId="{CF0D4C93-5D5B-4489-8158-C21A54EA4CDC}" srcOrd="1" destOrd="0" presId="urn:microsoft.com/office/officeart/2005/8/layout/list1"/>
    <dgm:cxn modelId="{23371771-BF01-4E37-A43B-8859BB7121F1}" type="presParOf" srcId="{037D518B-8751-4E40-BE22-EAAD65559494}" destId="{1225D9C0-4BB8-49A3-8C27-82F7FFA6205B}" srcOrd="21" destOrd="0" presId="urn:microsoft.com/office/officeart/2005/8/layout/list1"/>
    <dgm:cxn modelId="{872B5D4B-9531-47A3-9EF4-ABF706B63227}" type="presParOf" srcId="{037D518B-8751-4E40-BE22-EAAD65559494}" destId="{0938586E-24A8-469D-941D-2CD89D205FBF}" srcOrd="22" destOrd="0" presId="urn:microsoft.com/office/officeart/2005/8/layout/list1"/>
    <dgm:cxn modelId="{522EFC1E-233C-4617-9D18-110165DE0ADE}" type="presParOf" srcId="{037D518B-8751-4E40-BE22-EAAD65559494}" destId="{0189709B-FD77-4136-9874-579B42ABB114}" srcOrd="23" destOrd="0" presId="urn:microsoft.com/office/officeart/2005/8/layout/list1"/>
    <dgm:cxn modelId="{3174DFBA-D238-46DE-9C10-ACFA7E7A66F9}" type="presParOf" srcId="{037D518B-8751-4E40-BE22-EAAD65559494}" destId="{549D019A-3C01-40D2-BECF-DB180DD29B67}" srcOrd="24" destOrd="0" presId="urn:microsoft.com/office/officeart/2005/8/layout/list1"/>
    <dgm:cxn modelId="{DA8661CC-82AA-48D6-B771-276421523458}" type="presParOf" srcId="{549D019A-3C01-40D2-BECF-DB180DD29B67}" destId="{014116AA-6392-40D1-B12D-9BD96BBFF643}" srcOrd="0" destOrd="0" presId="urn:microsoft.com/office/officeart/2005/8/layout/list1"/>
    <dgm:cxn modelId="{AA5C4C93-5088-4517-AE85-30B2C7CE5AE4}" type="presParOf" srcId="{549D019A-3C01-40D2-BECF-DB180DD29B67}" destId="{73A24D0D-FFBC-4989-9B55-F8B4FB3E9445}" srcOrd="1" destOrd="0" presId="urn:microsoft.com/office/officeart/2005/8/layout/list1"/>
    <dgm:cxn modelId="{2DEEE622-1CED-4CD2-AFBE-AF7EFD0702EB}" type="presParOf" srcId="{037D518B-8751-4E40-BE22-EAAD65559494}" destId="{E13CC07C-FA23-466D-B939-26D997A95183}" srcOrd="25" destOrd="0" presId="urn:microsoft.com/office/officeart/2005/8/layout/list1"/>
    <dgm:cxn modelId="{930CD674-CB44-4BD9-BB00-E2C6A4E0F324}" type="presParOf" srcId="{037D518B-8751-4E40-BE22-EAAD65559494}" destId="{4A24E6E3-AFC3-4EE6-9924-8A1BE8D6C871}" srcOrd="26" destOrd="0" presId="urn:microsoft.com/office/officeart/2005/8/layout/list1"/>
    <dgm:cxn modelId="{33B3B975-DE21-43A3-B00D-F045B5F8DC57}" type="presParOf" srcId="{037D518B-8751-4E40-BE22-EAAD65559494}" destId="{768FB655-5897-4653-874D-82B7B1E1666B}" srcOrd="27" destOrd="0" presId="urn:microsoft.com/office/officeart/2005/8/layout/list1"/>
    <dgm:cxn modelId="{FFE96883-1299-4B85-B839-3F6900E8952B}" type="presParOf" srcId="{037D518B-8751-4E40-BE22-EAAD65559494}" destId="{367AA95D-BF8A-4D02-9197-918CB5D05E72}" srcOrd="28" destOrd="0" presId="urn:microsoft.com/office/officeart/2005/8/layout/list1"/>
    <dgm:cxn modelId="{16CE4BEC-90CF-4844-8572-032418ED5006}" type="presParOf" srcId="{367AA95D-BF8A-4D02-9197-918CB5D05E72}" destId="{7025F84E-A4F4-4465-986A-B47BE6ACEF67}" srcOrd="0" destOrd="0" presId="urn:microsoft.com/office/officeart/2005/8/layout/list1"/>
    <dgm:cxn modelId="{717DEB52-EF5F-44C6-AEBF-F484B8A96BBA}" type="presParOf" srcId="{367AA95D-BF8A-4D02-9197-918CB5D05E72}" destId="{6BE1E17C-3A3B-4129-B4DE-4B637FEF1BF1}" srcOrd="1" destOrd="0" presId="urn:microsoft.com/office/officeart/2005/8/layout/list1"/>
    <dgm:cxn modelId="{B87C67C1-56E3-4817-8378-17B61E7D5AAF}" type="presParOf" srcId="{037D518B-8751-4E40-BE22-EAAD65559494}" destId="{460148B9-07B4-4D39-BA9F-84A0FC28C3FD}" srcOrd="29" destOrd="0" presId="urn:microsoft.com/office/officeart/2005/8/layout/list1"/>
    <dgm:cxn modelId="{048079FB-6F0D-43D8-987F-D9CF3B203D4A}" type="presParOf" srcId="{037D518B-8751-4E40-BE22-EAAD65559494}" destId="{3F2B32F6-D4DC-4272-AFB9-758F3DF85A8A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F527B-37EA-4149-9FA6-77332F769F63}">
      <dsp:nvSpPr>
        <dsp:cNvPr id="0" name=""/>
        <dsp:cNvSpPr/>
      </dsp:nvSpPr>
      <dsp:spPr>
        <a:xfrm>
          <a:off x="3192" y="858242"/>
          <a:ext cx="2279090" cy="1447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3132D-6E80-401B-9F8B-4E787981D9C5}">
      <dsp:nvSpPr>
        <dsp:cNvPr id="0" name=""/>
        <dsp:cNvSpPr/>
      </dsp:nvSpPr>
      <dsp:spPr>
        <a:xfrm>
          <a:off x="256424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RAKESH BATHINI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SQL TABLE CREATION,INSERTION AND TRIGGERING</a:t>
          </a:r>
          <a:endParaRPr lang="en-US" sz="1600" kern="1200" dirty="0"/>
        </a:p>
      </dsp:txBody>
      <dsp:txXfrm>
        <a:off x="298812" y="1141200"/>
        <a:ext cx="2194314" cy="1362446"/>
      </dsp:txXfrm>
    </dsp:sp>
    <dsp:sp modelId="{13160341-B9A2-4973-9AD2-DC24A05A9935}">
      <dsp:nvSpPr>
        <dsp:cNvPr id="0" name=""/>
        <dsp:cNvSpPr/>
      </dsp:nvSpPr>
      <dsp:spPr>
        <a:xfrm>
          <a:off x="2788746" y="858242"/>
          <a:ext cx="2279090" cy="1447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94C29-317E-4213-9850-CAA8B2EB24FF}">
      <dsp:nvSpPr>
        <dsp:cNvPr id="0" name=""/>
        <dsp:cNvSpPr/>
      </dsp:nvSpPr>
      <dsp:spPr>
        <a:xfrm>
          <a:off x="3041978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</a:t>
          </a:r>
          <a:endParaRPr lang="en-US" sz="1600" kern="1200"/>
        </a:p>
      </dsp:txBody>
      <dsp:txXfrm>
        <a:off x="3084366" y="1141200"/>
        <a:ext cx="2194314" cy="1362446"/>
      </dsp:txXfrm>
    </dsp:sp>
    <dsp:sp modelId="{60595824-7B67-46A9-91BF-7B3652B40F01}">
      <dsp:nvSpPr>
        <dsp:cNvPr id="0" name=""/>
        <dsp:cNvSpPr/>
      </dsp:nvSpPr>
      <dsp:spPr>
        <a:xfrm>
          <a:off x="5574301" y="858242"/>
          <a:ext cx="2279090" cy="1447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1FFB8-F1EB-44FC-AD40-DA5E90BB875E}">
      <dsp:nvSpPr>
        <dsp:cNvPr id="0" name=""/>
        <dsp:cNvSpPr/>
      </dsp:nvSpPr>
      <dsp:spPr>
        <a:xfrm>
          <a:off x="5827533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</a:t>
          </a:r>
          <a:endParaRPr lang="en-US" sz="1600" kern="1200"/>
        </a:p>
      </dsp:txBody>
      <dsp:txXfrm>
        <a:off x="5869921" y="1141200"/>
        <a:ext cx="2194314" cy="1362446"/>
      </dsp:txXfrm>
    </dsp:sp>
    <dsp:sp modelId="{10FB8805-8296-4494-B05F-084A23E39091}">
      <dsp:nvSpPr>
        <dsp:cNvPr id="0" name=""/>
        <dsp:cNvSpPr/>
      </dsp:nvSpPr>
      <dsp:spPr>
        <a:xfrm>
          <a:off x="8359855" y="858242"/>
          <a:ext cx="2279090" cy="1447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77940-79F6-4CAC-8048-00B3CFD3F2DF}">
      <dsp:nvSpPr>
        <dsp:cNvPr id="0" name=""/>
        <dsp:cNvSpPr/>
      </dsp:nvSpPr>
      <dsp:spPr>
        <a:xfrm>
          <a:off x="8613087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</a:t>
          </a:r>
          <a:endParaRPr lang="en-US" sz="1600" kern="1200"/>
        </a:p>
      </dsp:txBody>
      <dsp:txXfrm>
        <a:off x="8655475" y="1141200"/>
        <a:ext cx="2194314" cy="1362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5390D-17EE-42A4-B127-1B08535E4D29}">
      <dsp:nvSpPr>
        <dsp:cNvPr id="0" name=""/>
        <dsp:cNvSpPr/>
      </dsp:nvSpPr>
      <dsp:spPr>
        <a:xfrm>
          <a:off x="0" y="297215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F98F4-A452-4105-84FD-2A03A0EC8945}">
      <dsp:nvSpPr>
        <dsp:cNvPr id="0" name=""/>
        <dsp:cNvSpPr/>
      </dsp:nvSpPr>
      <dsp:spPr>
        <a:xfrm>
          <a:off x="318211" y="75815"/>
          <a:ext cx="4454956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Creation of new Tables</a:t>
          </a:r>
          <a:endParaRPr lang="en-US" sz="1500" kern="1200"/>
        </a:p>
      </dsp:txBody>
      <dsp:txXfrm>
        <a:off x="339827" y="97431"/>
        <a:ext cx="4411724" cy="399568"/>
      </dsp:txXfrm>
    </dsp:sp>
    <dsp:sp modelId="{99C4B492-6C44-47AD-AE43-D9FB71B52CEF}">
      <dsp:nvSpPr>
        <dsp:cNvPr id="0" name=""/>
        <dsp:cNvSpPr/>
      </dsp:nvSpPr>
      <dsp:spPr>
        <a:xfrm>
          <a:off x="0" y="9776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193545"/>
              <a:satOff val="-947"/>
              <a:lumOff val="5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C250A-2E32-4E5B-BFBD-F8F2BB5A74E8}">
      <dsp:nvSpPr>
        <dsp:cNvPr id="0" name=""/>
        <dsp:cNvSpPr/>
      </dsp:nvSpPr>
      <dsp:spPr>
        <a:xfrm>
          <a:off x="318211" y="756215"/>
          <a:ext cx="4454956" cy="442800"/>
        </a:xfrm>
        <a:prstGeom prst="roundRect">
          <a:avLst/>
        </a:prstGeom>
        <a:solidFill>
          <a:schemeClr val="accent2">
            <a:hueOff val="193545"/>
            <a:satOff val="-947"/>
            <a:lumOff val="53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Creation of new Columns</a:t>
          </a:r>
          <a:endParaRPr lang="en-US" sz="1500" kern="1200"/>
        </a:p>
      </dsp:txBody>
      <dsp:txXfrm>
        <a:off x="339827" y="777831"/>
        <a:ext cx="4411724" cy="399568"/>
      </dsp:txXfrm>
    </dsp:sp>
    <dsp:sp modelId="{3C3DC482-9588-4F43-96AB-539E9B2B6E15}">
      <dsp:nvSpPr>
        <dsp:cNvPr id="0" name=""/>
        <dsp:cNvSpPr/>
      </dsp:nvSpPr>
      <dsp:spPr>
        <a:xfrm>
          <a:off x="0" y="16580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387090"/>
              <a:satOff val="-1895"/>
              <a:lumOff val="10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D1913-1FBB-435E-AD60-54FA723D3880}">
      <dsp:nvSpPr>
        <dsp:cNvPr id="0" name=""/>
        <dsp:cNvSpPr/>
      </dsp:nvSpPr>
      <dsp:spPr>
        <a:xfrm>
          <a:off x="318211" y="1436616"/>
          <a:ext cx="4454956" cy="442800"/>
        </a:xfrm>
        <a:prstGeom prst="roundRect">
          <a:avLst/>
        </a:prstGeom>
        <a:solidFill>
          <a:schemeClr val="accent2">
            <a:hueOff val="387090"/>
            <a:satOff val="-1895"/>
            <a:lumOff val="106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Table creation and insertion in SQL</a:t>
          </a:r>
          <a:endParaRPr lang="en-US" sz="1500" kern="1200" dirty="0"/>
        </a:p>
      </dsp:txBody>
      <dsp:txXfrm>
        <a:off x="339827" y="1458232"/>
        <a:ext cx="4411724" cy="399568"/>
      </dsp:txXfrm>
    </dsp:sp>
    <dsp:sp modelId="{88B542EB-0620-4D5B-9ED1-6E910680FEC5}">
      <dsp:nvSpPr>
        <dsp:cNvPr id="0" name=""/>
        <dsp:cNvSpPr/>
      </dsp:nvSpPr>
      <dsp:spPr>
        <a:xfrm>
          <a:off x="0" y="23384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580635"/>
              <a:satOff val="-2842"/>
              <a:lumOff val="15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B67B9-67C2-447A-845C-E5864F46E2EC}">
      <dsp:nvSpPr>
        <dsp:cNvPr id="0" name=""/>
        <dsp:cNvSpPr/>
      </dsp:nvSpPr>
      <dsp:spPr>
        <a:xfrm>
          <a:off x="318211" y="2117016"/>
          <a:ext cx="4454956" cy="442800"/>
        </a:xfrm>
        <a:prstGeom prst="roundRect">
          <a:avLst/>
        </a:prstGeom>
        <a:solidFill>
          <a:schemeClr val="accent2">
            <a:hueOff val="580635"/>
            <a:satOff val="-2842"/>
            <a:lumOff val="15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Normalization</a:t>
          </a:r>
          <a:endParaRPr lang="en-US" sz="1500" kern="1200"/>
        </a:p>
      </dsp:txBody>
      <dsp:txXfrm>
        <a:off x="339827" y="2138632"/>
        <a:ext cx="4411724" cy="399568"/>
      </dsp:txXfrm>
    </dsp:sp>
    <dsp:sp modelId="{C260A8EC-1B05-4957-B8DA-8AFF8290FBD1}">
      <dsp:nvSpPr>
        <dsp:cNvPr id="0" name=""/>
        <dsp:cNvSpPr/>
      </dsp:nvSpPr>
      <dsp:spPr>
        <a:xfrm>
          <a:off x="0" y="30188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774179"/>
              <a:satOff val="-3790"/>
              <a:lumOff val="21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27BC3-0F9C-4BFF-9641-89C19D68DEBB}">
      <dsp:nvSpPr>
        <dsp:cNvPr id="0" name=""/>
        <dsp:cNvSpPr/>
      </dsp:nvSpPr>
      <dsp:spPr>
        <a:xfrm>
          <a:off x="318211" y="2797416"/>
          <a:ext cx="4454956" cy="442800"/>
        </a:xfrm>
        <a:prstGeom prst="roundRect">
          <a:avLst/>
        </a:prstGeom>
        <a:solidFill>
          <a:schemeClr val="accent2">
            <a:hueOff val="774179"/>
            <a:satOff val="-3790"/>
            <a:lumOff val="21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Framing and answering SQL questions</a:t>
          </a:r>
          <a:endParaRPr lang="en-US" sz="1500" kern="1200"/>
        </a:p>
      </dsp:txBody>
      <dsp:txXfrm>
        <a:off x="339827" y="2819032"/>
        <a:ext cx="4411724" cy="399568"/>
      </dsp:txXfrm>
    </dsp:sp>
    <dsp:sp modelId="{0938586E-24A8-469D-941D-2CD89D205FBF}">
      <dsp:nvSpPr>
        <dsp:cNvPr id="0" name=""/>
        <dsp:cNvSpPr/>
      </dsp:nvSpPr>
      <dsp:spPr>
        <a:xfrm>
          <a:off x="0" y="36992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67724"/>
              <a:satOff val="-4737"/>
              <a:lumOff val="26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D4C93-5D5B-4489-8158-C21A54EA4CDC}">
      <dsp:nvSpPr>
        <dsp:cNvPr id="0" name=""/>
        <dsp:cNvSpPr/>
      </dsp:nvSpPr>
      <dsp:spPr>
        <a:xfrm>
          <a:off x="318211" y="3477816"/>
          <a:ext cx="4454956" cy="442800"/>
        </a:xfrm>
        <a:prstGeom prst="roundRect">
          <a:avLst/>
        </a:prstGeom>
        <a:solidFill>
          <a:schemeClr val="accent2">
            <a:hueOff val="967724"/>
            <a:satOff val="-4737"/>
            <a:lumOff val="26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 Analysis </a:t>
          </a:r>
          <a:endParaRPr lang="en-US" sz="1500" kern="1200"/>
        </a:p>
      </dsp:txBody>
      <dsp:txXfrm>
        <a:off x="339827" y="3499432"/>
        <a:ext cx="4411724" cy="399568"/>
      </dsp:txXfrm>
    </dsp:sp>
    <dsp:sp modelId="{4A24E6E3-AFC3-4EE6-9924-8A1BE8D6C871}">
      <dsp:nvSpPr>
        <dsp:cNvPr id="0" name=""/>
        <dsp:cNvSpPr/>
      </dsp:nvSpPr>
      <dsp:spPr>
        <a:xfrm>
          <a:off x="0" y="43796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1161269"/>
              <a:satOff val="-5685"/>
              <a:lumOff val="31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24D0D-FFBC-4989-9B55-F8B4FB3E9445}">
      <dsp:nvSpPr>
        <dsp:cNvPr id="0" name=""/>
        <dsp:cNvSpPr/>
      </dsp:nvSpPr>
      <dsp:spPr>
        <a:xfrm>
          <a:off x="318211" y="4158216"/>
          <a:ext cx="4454956" cy="442800"/>
        </a:xfrm>
        <a:prstGeom prst="roundRect">
          <a:avLst/>
        </a:prstGeom>
        <a:solidFill>
          <a:schemeClr val="accent2">
            <a:hueOff val="1161269"/>
            <a:satOff val="-5685"/>
            <a:lumOff val="31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 Visualization</a:t>
          </a:r>
          <a:endParaRPr lang="en-US" sz="1500" kern="1200"/>
        </a:p>
      </dsp:txBody>
      <dsp:txXfrm>
        <a:off x="339827" y="4179832"/>
        <a:ext cx="4411724" cy="399568"/>
      </dsp:txXfrm>
    </dsp:sp>
    <dsp:sp modelId="{3F2B32F6-D4DC-4272-AFB9-758F3DF85A8A}">
      <dsp:nvSpPr>
        <dsp:cNvPr id="0" name=""/>
        <dsp:cNvSpPr/>
      </dsp:nvSpPr>
      <dsp:spPr>
        <a:xfrm>
          <a:off x="0" y="5060016"/>
          <a:ext cx="636422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1E17C-3A3B-4129-B4DE-4B637FEF1BF1}">
      <dsp:nvSpPr>
        <dsp:cNvPr id="0" name=""/>
        <dsp:cNvSpPr/>
      </dsp:nvSpPr>
      <dsp:spPr>
        <a:xfrm>
          <a:off x="318211" y="4838616"/>
          <a:ext cx="4454956" cy="44280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Answering Research Questions</a:t>
          </a:r>
          <a:endParaRPr lang="en-US" sz="1500" kern="1200"/>
        </a:p>
      </dsp:txBody>
      <dsp:txXfrm>
        <a:off x="339827" y="4860232"/>
        <a:ext cx="441172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1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22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2074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90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2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91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9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3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0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1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82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lose-up of purple cells">
            <a:extLst>
              <a:ext uri="{FF2B5EF4-FFF2-40B4-BE49-F238E27FC236}">
                <a16:creationId xmlns:a16="http://schemas.microsoft.com/office/drawing/2014/main" id="{D1651B79-B2D4-2C37-2C0C-BF09321F5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601" b="73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51438E-CDF2-AB05-83D6-5906C3AC3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3013"/>
            <a:ext cx="10515600" cy="3094068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Lung Cancer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9CF55-C284-316A-4E54-63E3A28F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089" y="4315710"/>
            <a:ext cx="9751823" cy="582612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b="0" i="0" dirty="0">
                <a:effectLst/>
                <a:latin typeface="Söhne"/>
              </a:rPr>
              <a:t>An Analysis of </a:t>
            </a:r>
            <a:r>
              <a:rPr lang="en-US" sz="2000" b="0" i="0" dirty="0" err="1">
                <a:effectLst/>
                <a:latin typeface="Söhne"/>
              </a:rPr>
              <a:t>PatientS</a:t>
            </a:r>
            <a:r>
              <a:rPr lang="en-US" sz="2000" b="0" i="0" dirty="0">
                <a:effectLst/>
                <a:latin typeface="Söhne"/>
              </a:rPr>
              <a:t> Data and Health Outcome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021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F36F-CB9D-745E-09EC-2A4B130C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CREATION OF NEW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4F8B5B-B493-4AC7-84DB-EFBEDFE0F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4091" y="1578769"/>
            <a:ext cx="3643128" cy="442838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0C8B3-195A-0343-8B6E-8D619816D4CE}"/>
              </a:ext>
            </a:extLst>
          </p:cNvPr>
          <p:cNvSpPr txBox="1"/>
          <p:nvPr/>
        </p:nvSpPr>
        <p:spPr>
          <a:xfrm>
            <a:off x="646111" y="3088493"/>
            <a:ext cx="3104751" cy="293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Done in Medical History table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The Risk scores are effective way to figure out medical histories.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Surrogate key like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medical_history_ID</a:t>
            </a:r>
            <a:r>
              <a:rPr lang="en-US" sz="1600" dirty="0">
                <a:latin typeface="+mj-lt"/>
                <a:ea typeface="+mj-ea"/>
                <a:cs typeface="+mj-cs"/>
              </a:rPr>
              <a:t> is created.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Medical history effect is also added 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3" descr="A screenshot of a medical history&#10;&#10;Description automatically generated">
            <a:extLst>
              <a:ext uri="{FF2B5EF4-FFF2-40B4-BE49-F238E27FC236}">
                <a16:creationId xmlns:a16="http://schemas.microsoft.com/office/drawing/2014/main" id="{56BB0171-7BBC-0C70-88A2-8E1D1521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1640930"/>
            <a:ext cx="3148022" cy="2481014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B2FF1F-CBDA-B55C-F8B8-0613736B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52" y="4591071"/>
            <a:ext cx="3148022" cy="11718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308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E0FF-5583-C254-A219-038F807D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CREATION OF NEW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C0924-38DA-7514-9022-1BC39D9A7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8452" y="1934929"/>
            <a:ext cx="3148022" cy="3597740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F9590-FFF9-BA40-F851-3BE3E10B1EE1}"/>
              </a:ext>
            </a:extLst>
          </p:cNvPr>
          <p:cNvSpPr txBox="1"/>
          <p:nvPr/>
        </p:nvSpPr>
        <p:spPr>
          <a:xfrm>
            <a:off x="646111" y="3088493"/>
            <a:ext cx="3104751" cy="293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Done in Symptoms table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The  commonality scores are effective way to figure out symptoms.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latin typeface="+mj-lt"/>
                <a:ea typeface="+mj-ea"/>
                <a:cs typeface="+mj-cs"/>
              </a:rPr>
              <a:t>Surrogate key like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symptom_ID</a:t>
            </a:r>
            <a:r>
              <a:rPr lang="en-US" sz="1600" dirty="0">
                <a:latin typeface="+mj-lt"/>
                <a:ea typeface="+mj-ea"/>
                <a:cs typeface="+mj-cs"/>
              </a:rPr>
              <a:t> is created.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3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7B70AC26-0B06-19A6-2729-F47EDD3B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90" y="2093119"/>
            <a:ext cx="3543115" cy="24158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156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30CC-AABC-0520-1E69-57984AAF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/>
              <a:t>CREATION OF NEW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503A5-B495-B1AA-45A5-4C0F65E6D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5083" y="1225933"/>
            <a:ext cx="5449471" cy="1798324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EB0B1-14A1-D8A7-F0E6-C331081BAE8C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Done in Symptom_check table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The  system check procedures are included.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Surrogate key like symptom_check_ID is created as primary key.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3BF7A6-C2C1-9E6A-6BFD-772EB847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3647930"/>
            <a:ext cx="5449471" cy="24795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847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7C26BCEC-DECB-3FE8-4947-85406029C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293" r="9091" b="852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CE904-8815-43CD-1087-ABBC86B1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53395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5FC9-517B-0B8E-9375-BDBD1A80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>
                <a:effectLst/>
              </a:rPr>
              <a:t>What is the distribution of patients' health outcomes as categorized by 'High', 'Medium', and 'Low' overall effects within a medical dataset?</a:t>
            </a:r>
            <a:br>
              <a:rPr lang="en-US" sz="2600">
                <a:effectLst/>
              </a:rPr>
            </a:br>
            <a:endParaRPr lang="en-US" sz="2600"/>
          </a:p>
        </p:txBody>
      </p:sp>
      <p:pic>
        <p:nvPicPr>
          <p:cNvPr id="4" name="Content Placeholder 3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B6EDA744-780F-302D-D4CC-B90D9550E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566911"/>
            <a:ext cx="6408836" cy="35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4072-AC50-1557-794B-10D602F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>
                <a:effectLst/>
              </a:rPr>
              <a:t>What is the commonality of each symptom presented in the dataset, and which symptoms are most frequently observed according to their commonality scores?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4" name="Content Placeholder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FD2CBB88-A6D5-9D43-BC38-91709383D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734639"/>
            <a:ext cx="6846363" cy="52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5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8841-B407-3D67-9F62-4FD25E83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>
                <a:effectLst/>
              </a:rPr>
              <a:t>Which medical procedures have the highest accuracy rates according to the dataset, and how do these rates compare across different diagnostic tests?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4" name="Content Placeholder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76ACF82-AE7F-67E1-0399-4C7416CDA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821884"/>
            <a:ext cx="6408836" cy="50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8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64DD-A8E1-FB93-FCDF-E4AFBD8B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>
                <a:effectLst/>
              </a:rPr>
              <a:t>How do different medical history factors compare in terms of risk score, and which factors are identified as having the highest impact on health according to the dataset?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4" name="Content Placeholder 3" descr="A graph of a medical history&#10;&#10;Description automatically generated with medium confidence">
            <a:extLst>
              <a:ext uri="{FF2B5EF4-FFF2-40B4-BE49-F238E27FC236}">
                <a16:creationId xmlns:a16="http://schemas.microsoft.com/office/drawing/2014/main" id="{CB58C0CC-84B4-CCEC-F07C-890D3AF3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526857"/>
            <a:ext cx="6408836" cy="36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5C07-E6B4-5EC8-E269-A040276B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Table creation and insertion in 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2B35-D01B-D139-C43E-C81E87A00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PATIENT_MAIN 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 PATIENT_ID 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varchar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255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)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PRIMARY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KEY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NULL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, 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AGE 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varchar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255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)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NULL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, GENDER 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varchar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255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)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NULL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,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OVERALL_EFFECT 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varchar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</a:t>
            </a:r>
            <a:r>
              <a:rPr lang="en-US" sz="1600" b="0" i="0" dirty="0">
                <a:solidFill>
                  <a:srgbClr val="DF3079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255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)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NULL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Alasassy Caps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);</a:t>
            </a:r>
          </a:p>
          <a:p>
            <a:pPr marL="0" indent="0">
              <a:buNone/>
            </a:pPr>
            <a:endParaRPr lang="en-IN" sz="1300" b="0" i="0" dirty="0">
              <a:solidFill>
                <a:srgbClr val="2E95D3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CREATE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TABLE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PATIENT_SYMPTOM_SCORE </a:t>
            </a:r>
          </a:p>
          <a:p>
            <a:pPr marL="0" indent="0">
              <a:buNone/>
            </a:pP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( PATIENT_ID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varchar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(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255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 SYMPTOM_FIRST_MAX_ID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varchar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(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255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 </a:t>
            </a:r>
          </a:p>
          <a:p>
            <a:pPr marL="0" indent="0">
              <a:buNone/>
            </a:pP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SYMPTOM_FIRST_MAX_SCORE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int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 SYMPTOM_SECOND_MAX_ID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varchar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(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255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</a:t>
            </a:r>
          </a:p>
          <a:p>
            <a:pPr marL="0" indent="0">
              <a:buNone/>
            </a:pP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SYMPTOM_SECOND_MAX_SCORE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int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 SYMPTOM_THIRD_MAX_ID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varchar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(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255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</a:t>
            </a:r>
          </a:p>
          <a:p>
            <a:pPr marL="0" indent="0">
              <a:buNone/>
            </a:pP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SYMPTOM_THIRD_MAX_SCORE </a:t>
            </a:r>
            <a:r>
              <a:rPr lang="en-IN" sz="14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int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NOT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NULL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,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PRIMARY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KEY (PATIENT_ID),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FOREIGN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KEY (PATIENT_ID)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REFERENCES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PATIENT_MAIN(PATIENT_ID), </a:t>
            </a:r>
          </a:p>
          <a:p>
            <a:pPr marL="0" indent="0">
              <a:buNone/>
            </a:pP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FOREIGN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KEY (SYMPTOM_FIRST_MAX_ID)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REFERENCES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SYMPTOMS(SYMPTOM_ID),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FOREIGN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KEY (SYMPTOM_SECOND_MAX_ID)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REFERENCES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SYMPTOMS(SYMPTOM_ID), </a:t>
            </a:r>
          </a:p>
          <a:p>
            <a:pPr marL="0" indent="0">
              <a:buNone/>
            </a:pP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FOREIGN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KEY (SYMPTOM_THIRD_MAX_ID) </a:t>
            </a:r>
            <a:r>
              <a:rPr lang="en-IN" sz="14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REFERENCES</a:t>
            </a:r>
            <a:r>
              <a:rPr lang="en-IN" sz="14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SYMPTOMS(SYMPTOM_ID) );</a:t>
            </a:r>
            <a:endParaRPr lang="en-IN" sz="1400" dirty="0">
              <a:latin typeface="Alasassy Cap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BF247-2BEA-C659-E253-1B12F133D7DE}"/>
              </a:ext>
            </a:extLst>
          </p:cNvPr>
          <p:cNvSpPr txBox="1"/>
          <p:nvPr/>
        </p:nvSpPr>
        <p:spPr>
          <a:xfrm>
            <a:off x="8651083" y="2882602"/>
            <a:ext cx="35933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/>
              <a:t>Patient_main</a:t>
            </a:r>
            <a:r>
              <a:rPr lang="en-IN" dirty="0"/>
              <a:t> and Patient symptom score is created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Similarly other tables are also created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INSERTION is also done.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AC767-CA35-2673-6E65-5BE3CB60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06" y="1853248"/>
            <a:ext cx="3693320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344B-8AC8-575B-ECB1-5D0356DB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creation and insertion in SQL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934F3-5CD0-0B04-4D3D-26D088B0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60" y="1465464"/>
            <a:ext cx="7894319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57903-A510-71C5-E06F-8398007F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</a:rPr>
              <a:t>CONTRIBUTION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74D0B9-5FDA-012A-9F8B-76CD72C88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39694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71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F44E-7EEF-D89D-305B-D13707D7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TRIGGERING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DCE8-E223-2BA1-F8A5-7E0007B8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DELIMITER $$ </a:t>
            </a:r>
          </a:p>
          <a:p>
            <a:pPr marL="0" indent="0">
              <a:buNone/>
            </a:pP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CREATE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TRIGGER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 err="1">
                <a:solidFill>
                  <a:srgbClr val="FFFFFF"/>
                </a:solidFill>
                <a:effectLst/>
                <a:latin typeface="Alasassy Caps" pitchFamily="2" charset="0"/>
              </a:rPr>
              <a:t>CheckSymptomFirstMaxScore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</a:p>
          <a:p>
            <a:pPr marL="0" indent="0">
              <a:buNone/>
            </a:pP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BEFORE 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INSERT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ON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 err="1">
                <a:solidFill>
                  <a:srgbClr val="FFFFFF"/>
                </a:solidFill>
                <a:effectLst/>
                <a:latin typeface="Alasassy Caps" pitchFamily="2" charset="0"/>
              </a:rPr>
              <a:t>patient_symptom_score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</a:p>
          <a:p>
            <a:pPr marL="0" indent="0">
              <a:buNone/>
            </a:pP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FOR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EACH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ROW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</a:p>
          <a:p>
            <a:pPr marL="0" indent="0">
              <a:buNone/>
            </a:pP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BEGIN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</a:p>
          <a:p>
            <a:pPr marL="0" indent="0">
              <a:buNone/>
            </a:pPr>
            <a:r>
              <a:rPr lang="en-IN" sz="1500" dirty="0">
                <a:solidFill>
                  <a:srgbClr val="FFFFFF"/>
                </a:solidFill>
                <a:latin typeface="Alasassy Caps" pitchFamily="2" charset="0"/>
              </a:rPr>
              <a:t>	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IF NEW.SYMPTOM_FIRST_MAX_SCORE &gt; </a:t>
            </a:r>
            <a:r>
              <a:rPr lang="en-IN" sz="1500" b="0" i="0" dirty="0">
                <a:solidFill>
                  <a:srgbClr val="DF3079"/>
                </a:solidFill>
                <a:effectLst/>
                <a:latin typeface="Alasassy Caps" pitchFamily="2" charset="0"/>
              </a:rPr>
              <a:t>10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THEN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</a:p>
          <a:p>
            <a:pPr marL="0" indent="0">
              <a:buNone/>
            </a:pPr>
            <a:r>
              <a:rPr lang="en-IN" sz="1500" dirty="0">
                <a:solidFill>
                  <a:srgbClr val="FFFFFF"/>
                </a:solidFill>
                <a:latin typeface="Alasassy Caps" pitchFamily="2" charset="0"/>
              </a:rPr>
              <a:t>		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SIGNAL 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SQLSTATE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  <a:r>
              <a:rPr lang="en-IN" sz="1500" b="0" i="0" dirty="0">
                <a:solidFill>
                  <a:srgbClr val="00A67D"/>
                </a:solidFill>
                <a:effectLst/>
                <a:latin typeface="Alasassy Caps" pitchFamily="2" charset="0"/>
              </a:rPr>
              <a:t>'45000’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</a:t>
            </a:r>
          </a:p>
          <a:p>
            <a:pPr marL="0" indent="0">
              <a:buNone/>
            </a:pPr>
            <a:r>
              <a:rPr lang="en-IN" sz="1500" dirty="0">
                <a:solidFill>
                  <a:srgbClr val="FFFFFF"/>
                </a:solidFill>
                <a:latin typeface="Alasassy Caps" pitchFamily="2" charset="0"/>
              </a:rPr>
              <a:t>		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SET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MESSAGE_TEXT = </a:t>
            </a:r>
            <a:r>
              <a:rPr lang="en-IN" sz="1500" b="0" i="0" dirty="0">
                <a:solidFill>
                  <a:srgbClr val="00A67D"/>
                </a:solidFill>
                <a:effectLst/>
                <a:latin typeface="Alasassy Caps" pitchFamily="2" charset="0"/>
              </a:rPr>
              <a:t>'Error: The SYMPTOM_FIRST_MAX_SCORE cannot be greater than 10.’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; </a:t>
            </a:r>
          </a:p>
          <a:p>
            <a:pPr marL="0" indent="0">
              <a:buNone/>
            </a:pPr>
            <a:r>
              <a:rPr lang="en-IN" sz="1500" dirty="0">
                <a:solidFill>
                  <a:srgbClr val="FFFFFF"/>
                </a:solidFill>
                <a:latin typeface="Alasassy Caps" pitchFamily="2" charset="0"/>
              </a:rPr>
              <a:t>	</a:t>
            </a: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END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 IF; </a:t>
            </a:r>
          </a:p>
          <a:p>
            <a:pPr marL="0" indent="0">
              <a:buNone/>
            </a:pPr>
            <a:r>
              <a:rPr lang="en-IN" sz="1500" b="0" i="0" dirty="0">
                <a:solidFill>
                  <a:srgbClr val="2E95D3"/>
                </a:solidFill>
                <a:effectLst/>
                <a:latin typeface="Alasassy Caps" pitchFamily="2" charset="0"/>
              </a:rPr>
              <a:t>END</a:t>
            </a: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; </a:t>
            </a:r>
          </a:p>
          <a:p>
            <a:pPr marL="0" indent="0">
              <a:buNone/>
            </a:pPr>
            <a:r>
              <a:rPr lang="en-IN" sz="1500" b="0" i="0" dirty="0">
                <a:solidFill>
                  <a:srgbClr val="FFFFFF"/>
                </a:solidFill>
                <a:effectLst/>
                <a:latin typeface="Alasassy Caps" pitchFamily="2" charset="0"/>
              </a:rPr>
              <a:t>$$ DELIMITER ;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17A72-F8BF-AD7A-854B-B76356994C57}"/>
              </a:ext>
            </a:extLst>
          </p:cNvPr>
          <p:cNvSpPr txBox="1"/>
          <p:nvPr/>
        </p:nvSpPr>
        <p:spPr>
          <a:xfrm>
            <a:off x="6947065" y="2672415"/>
            <a:ext cx="532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This triggering checks score inserted is below 10 if not raises error.</a:t>
            </a:r>
          </a:p>
        </p:txBody>
      </p:sp>
    </p:spTree>
    <p:extLst>
      <p:ext uri="{BB962C8B-B14F-4D97-AF65-F5344CB8AC3E}">
        <p14:creationId xmlns:p14="http://schemas.microsoft.com/office/powerpoint/2010/main" val="47097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4E3A-4A4F-CEB4-F005-633E9C0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71" y="640080"/>
            <a:ext cx="8200443" cy="451485"/>
          </a:xfrm>
        </p:spPr>
        <p:txBody>
          <a:bodyPr>
            <a:normAutofit fontScale="90000"/>
          </a:bodyPr>
          <a:lstStyle/>
          <a:p>
            <a:r>
              <a:rPr lang="en-IN" sz="2700" kern="1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ERD DIAGRAM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C292B-ED68-8CF0-C64B-EF093380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71" y="1323022"/>
            <a:ext cx="7592779" cy="49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8AC7-4880-67EC-AEC4-ABB71C10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ERD BUSINESS 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8E4C-F469-7EEB-EA81-E0EE47D56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IN" dirty="0"/>
              <a:t>One patient contains only one first maximum symptoms but one symptom is contained by many patients.</a:t>
            </a:r>
          </a:p>
          <a:p>
            <a:r>
              <a:rPr lang="en-IN" dirty="0"/>
              <a:t>One patient consists only one first maximum medical history but a medical history is may exist for many patients</a:t>
            </a:r>
          </a:p>
          <a:p>
            <a:r>
              <a:rPr lang="en-IN" dirty="0"/>
              <a:t> One symptom consists of one procedure but a procedure or test may be done for many symptoms</a:t>
            </a:r>
          </a:p>
          <a:p>
            <a:r>
              <a:rPr lang="en-IN" dirty="0"/>
              <a:t>One patient has one patient fist maximum symptom score and one </a:t>
            </a:r>
            <a:r>
              <a:rPr lang="en-IN" dirty="0" err="1"/>
              <a:t>firstmaximum</a:t>
            </a:r>
            <a:r>
              <a:rPr lang="en-IN" dirty="0"/>
              <a:t> symptom score is given to a patient.</a:t>
            </a:r>
          </a:p>
        </p:txBody>
      </p:sp>
    </p:spTree>
    <p:extLst>
      <p:ext uri="{BB962C8B-B14F-4D97-AF65-F5344CB8AC3E}">
        <p14:creationId xmlns:p14="http://schemas.microsoft.com/office/powerpoint/2010/main" val="411994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C57C-878D-2A83-8A5C-510B52A2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15122"/>
          </a:xfrm>
        </p:spPr>
        <p:txBody>
          <a:bodyPr/>
          <a:lstStyle/>
          <a:p>
            <a:r>
              <a:rPr lang="en-IN"/>
              <a:t>ERD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A28AE-DE1C-A63E-568A-912727A3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1" y="1361440"/>
            <a:ext cx="6359209" cy="425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ED298-4AE5-3F9B-CAAC-35C131ECFACE}"/>
              </a:ext>
            </a:extLst>
          </p:cNvPr>
          <p:cNvSpPr txBox="1"/>
          <p:nvPr/>
        </p:nvSpPr>
        <p:spPr>
          <a:xfrm>
            <a:off x="7538720" y="2505670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It has one to one relation for both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Cardinality of 1</a:t>
            </a:r>
          </a:p>
        </p:txBody>
      </p:sp>
    </p:spTree>
    <p:extLst>
      <p:ext uri="{BB962C8B-B14F-4D97-AF65-F5344CB8AC3E}">
        <p14:creationId xmlns:p14="http://schemas.microsoft.com/office/powerpoint/2010/main" val="64646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361F-BD83-51CF-40DB-3564679A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NORMALIZATION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B6DE6-B4D9-1527-0A44-28D0C927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784556"/>
            <a:ext cx="4997398" cy="2459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B0882-81F9-F383-C32F-0E7ACE06E99F}"/>
              </a:ext>
            </a:extLst>
          </p:cNvPr>
          <p:cNvSpPr txBox="1"/>
          <p:nvPr/>
        </p:nvSpPr>
        <p:spPr>
          <a:xfrm>
            <a:off x="1154588" y="2192599"/>
            <a:ext cx="123915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IN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1NF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FF4B3-390B-BDE1-18DC-0C8997AC5E2B}"/>
              </a:ext>
            </a:extLst>
          </p:cNvPr>
          <p:cNvSpPr txBox="1"/>
          <p:nvPr/>
        </p:nvSpPr>
        <p:spPr>
          <a:xfrm>
            <a:off x="5754406" y="2245151"/>
            <a:ext cx="4296057" cy="457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458" indent="-231458" defTabSz="37033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are Transitive Dependencies </a:t>
            </a:r>
          </a:p>
          <a:p>
            <a:pPr marL="231458" indent="-231458" defTabSz="37033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58" kern="100">
                <a:solidFill>
                  <a:srgbClr val="00B0F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PATIENT_ID-&gt;</a:t>
            </a:r>
            <a:r>
              <a:rPr lang="en-IN" sz="1458" kern="1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IN" sz="1458" kern="100">
                <a:solidFill>
                  <a:srgbClr val="00B05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AGE,GENDER,PATIENT_FIRST_SYM_NAME,PATIENT_SECOND_SYM_NAME,PATIENT_THIRD_SYM_NAME,PATIENT_FIRST_MH_NAME,PATIENT_SECOND_MH_NAME,PATIENT_THIRD_MH_NAME,LEVEL)</a:t>
            </a:r>
            <a:endParaRPr lang="en-IN" sz="1458" kern="100">
              <a:solidFill>
                <a:srgbClr val="00B050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231458" indent="-231458" defTabSz="37033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58" kern="100">
                <a:solidFill>
                  <a:srgbClr val="00B0F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PATIENT_FIRST_SYM_NAME-</a:t>
            </a:r>
            <a:r>
              <a:rPr lang="en-IN" sz="1458" kern="100">
                <a:solidFill>
                  <a:srgbClr val="00B05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&gt;( COMMANILITY_SCORE, SYM_CHECK_PROCEDURE)</a:t>
            </a:r>
            <a:endParaRPr lang="en-IN" sz="1458" kern="100">
              <a:solidFill>
                <a:srgbClr val="00B050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231458" indent="-231458" defTabSz="37033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58" kern="100">
                <a:solidFill>
                  <a:srgbClr val="00B0F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PATIENT_FIRST_MH_NAME-&gt; </a:t>
            </a:r>
            <a:r>
              <a:rPr lang="en-IN" sz="1458" kern="100">
                <a:solidFill>
                  <a:srgbClr val="00B05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(RISK_SCORE)</a:t>
            </a:r>
            <a:endParaRPr lang="en-IN" sz="1458" kern="100">
              <a:solidFill>
                <a:srgbClr val="00B050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231458" indent="-231458" defTabSz="37033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58" kern="100">
                <a:solidFill>
                  <a:srgbClr val="00B0F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SYM_CHECK_PROCEDURE-</a:t>
            </a:r>
            <a:r>
              <a:rPr lang="en-IN" sz="1458" kern="100">
                <a:solidFill>
                  <a:srgbClr val="00B050"/>
                </a:solidFill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&gt;( PROCEDURE_ACCURACY)</a:t>
            </a:r>
            <a:endParaRPr lang="en-IN" sz="1458" kern="100">
              <a:solidFill>
                <a:srgbClr val="00B050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defTabSz="370332">
              <a:spcAft>
                <a:spcPts val="600"/>
              </a:spcAft>
            </a:pPr>
            <a:endParaRPr lang="en-IN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IN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31458" indent="-231458" defTabSz="370332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34BA7-788E-B2FF-5E41-A4BD80AE61A1}"/>
              </a:ext>
            </a:extLst>
          </p:cNvPr>
          <p:cNvSpPr txBox="1"/>
          <p:nvPr/>
        </p:nvSpPr>
        <p:spPr>
          <a:xfrm>
            <a:off x="3082127" y="2192599"/>
            <a:ext cx="1939394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IN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PATIENT ORIGINAL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4239-A51F-7D7E-B541-D65D504A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NORMALIZATION</a:t>
            </a:r>
          </a:p>
        </p:txBody>
      </p:sp>
      <p:pic>
        <p:nvPicPr>
          <p:cNvPr id="4" name="Content Placeholder 3" descr="A diagram of a project&#10;&#10;Description automatically generated">
            <a:extLst>
              <a:ext uri="{FF2B5EF4-FFF2-40B4-BE49-F238E27FC236}">
                <a16:creationId xmlns:a16="http://schemas.microsoft.com/office/drawing/2014/main" id="{2B6ABD5D-2264-9499-F633-7BE3E4374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" y="1853248"/>
            <a:ext cx="6756399" cy="4195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38F1E-1220-767C-A1E7-07B50B940717}"/>
              </a:ext>
            </a:extLst>
          </p:cNvPr>
          <p:cNvSpPr txBox="1"/>
          <p:nvPr/>
        </p:nvSpPr>
        <p:spPr>
          <a:xfrm>
            <a:off x="2141166" y="1363287"/>
            <a:ext cx="251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2NF and 3NF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7D90D-010C-A67E-2C86-807AB747782D}"/>
              </a:ext>
            </a:extLst>
          </p:cNvPr>
          <p:cNvSpPr txBox="1"/>
          <p:nvPr/>
        </p:nvSpPr>
        <p:spPr>
          <a:xfrm>
            <a:off x="6957061" y="2768600"/>
            <a:ext cx="283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Patient main to medical history and symptoms</a:t>
            </a:r>
          </a:p>
        </p:txBody>
      </p:sp>
    </p:spTree>
    <p:extLst>
      <p:ext uri="{BB962C8B-B14F-4D97-AF65-F5344CB8AC3E}">
        <p14:creationId xmlns:p14="http://schemas.microsoft.com/office/powerpoint/2010/main" val="143405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5F5C-794B-9543-EE74-A3BF83CD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NORMALIZATION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5C2F9-EACA-2217-F46F-E15A73FF307F}"/>
              </a:ext>
            </a:extLst>
          </p:cNvPr>
          <p:cNvSpPr txBox="1"/>
          <p:nvPr/>
        </p:nvSpPr>
        <p:spPr>
          <a:xfrm>
            <a:off x="833120" y="1664663"/>
            <a:ext cx="462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Further division of PATIENT_MAIN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1DE73-AA19-D78B-F5D4-ED3866442571}"/>
              </a:ext>
            </a:extLst>
          </p:cNvPr>
          <p:cNvSpPr txBox="1"/>
          <p:nvPr/>
        </p:nvSpPr>
        <p:spPr>
          <a:xfrm>
            <a:off x="6278880" y="216408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After division addition of new columns is done in both the new tables for scores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A0D8C0-485B-B8E9-5345-4F4887C1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0" y="2214742"/>
            <a:ext cx="5973129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8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59E9-1987-F6F5-9B6F-831AFEF7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9D8B-11B9-AC4B-5680-778F52B4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Created symptoms and medical history tables</a:t>
            </a:r>
          </a:p>
          <a:p>
            <a:r>
              <a:rPr lang="en-IN" dirty="0"/>
              <a:t>Create surrogate keys in the form of SYMPTOM_ID,MEDICAL_HISTORY_ID as primary keys </a:t>
            </a:r>
          </a:p>
          <a:p>
            <a:r>
              <a:rPr lang="en-IN" dirty="0"/>
              <a:t>These PK’s acts as FK’s in patient main table </a:t>
            </a:r>
          </a:p>
          <a:p>
            <a:r>
              <a:rPr lang="en-IN" dirty="0"/>
              <a:t>Further division is done in symptoms as symptom check table.</a:t>
            </a:r>
          </a:p>
          <a:p>
            <a:r>
              <a:rPr lang="en-IN" dirty="0"/>
              <a:t>SYMPTOM CHECK ID is set as primary key in that table.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4796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1D14279F-4EEC-B35A-1900-FB5D43DD02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7FF6E-72BF-C5CD-E201-B063AACB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36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C819-4F58-F188-3AE2-D5A7E199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/>
              <a:t>Research Questions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5686A58-B67B-F3B7-D542-07C86896E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IN" sz="16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most frequent symptoms and medical history factors associated with significant health outcomes?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6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a dataset comprising various symptoms and medical histories, can a statistically significant relationship be established between these factors and the overall health effect as classified into categories like 'Low', 'Medium', and 'High’?</a:t>
            </a:r>
          </a:p>
          <a:p>
            <a:pPr>
              <a:lnSpc>
                <a:spcPct val="100000"/>
              </a:lnSpc>
            </a:pPr>
            <a:r>
              <a:rPr lang="en-IN" sz="16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potential effects of excluding certain demographic features from a predictive model on its ability to accurately classify different categories?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1600" dirty="0"/>
          </a:p>
        </p:txBody>
      </p:sp>
      <p:pic>
        <p:nvPicPr>
          <p:cNvPr id="28" name="Picture 27" descr="Analysing medical x-ray results">
            <a:extLst>
              <a:ext uri="{FF2B5EF4-FFF2-40B4-BE49-F238E27FC236}">
                <a16:creationId xmlns:a16="http://schemas.microsoft.com/office/drawing/2014/main" id="{415E307E-A823-FD42-3802-FF23B1AC8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9" r="5048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5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4A51-9A4E-1BEF-A076-CCAF8CE1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N"/>
              <a:t>OBJECTIVE</a:t>
            </a:r>
            <a:endParaRPr lang="en-IN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DB5EA6D-BF94-3221-E953-82517D574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60956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838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3B76-1538-E36F-FBC1-F512F0BF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961" y="452717"/>
            <a:ext cx="9189873" cy="36442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most frequent symptoms and medical history factors associated with significant health outcomes?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37658-185E-E707-DCDC-63FE6E4DF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552" y="1724026"/>
            <a:ext cx="4797718" cy="36442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C85D3-C685-86F7-389C-6979A3BE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7" y="1724026"/>
            <a:ext cx="5215382" cy="36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76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E01D-8C76-97C3-FD1E-509D5296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a dataset comprising various symptoms and medical histories, can a statistically significant relationship be established between these factors and the overall health effect as classified into categories like 'Low', 'Medium', and 'High’?</a:t>
            </a:r>
            <a:br>
              <a:rPr lang="en-IN" sz="4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 descr="A graph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A88D483E-CE4E-9951-EEED-042B45A1D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053" y="2902745"/>
            <a:ext cx="6458726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8AE6B-30FD-D1F8-B05F-6E7A788A1DD3}"/>
              </a:ext>
            </a:extLst>
          </p:cNvPr>
          <p:cNvSpPr txBox="1"/>
          <p:nvPr/>
        </p:nvSpPr>
        <p:spPr>
          <a:xfrm>
            <a:off x="8251031" y="3671888"/>
            <a:ext cx="287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 ,the p value is above 0.05 for all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01E84-C0B5-832F-9518-E3B057E6A929}"/>
              </a:ext>
            </a:extLst>
          </p:cNvPr>
          <p:cNvSpPr txBox="1"/>
          <p:nvPr/>
        </p:nvSpPr>
        <p:spPr>
          <a:xfrm>
            <a:off x="1903811" y="2193330"/>
            <a:ext cx="401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405339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FDE5-26FA-47CF-202A-517DF8B4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potential effects of excluding certain demographic features from a predictive model on its ability to accurately classify different categories?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E3D9EF34-EA2D-E7F4-ABB7-93B86C79C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874" y="2012841"/>
            <a:ext cx="3549085" cy="2692868"/>
          </a:xfrm>
          <a:prstGeom prst="rect">
            <a:avLst/>
          </a:prstGeom>
        </p:spPr>
      </p:pic>
      <p:pic>
        <p:nvPicPr>
          <p:cNvPr id="5" name="Picture 4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4777A5DE-104A-4E19-CF02-BA337E6F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8" y="1924209"/>
            <a:ext cx="3710622" cy="2833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7F17C-EAAF-094A-5562-078D45B47AB0}"/>
              </a:ext>
            </a:extLst>
          </p:cNvPr>
          <p:cNvSpPr txBox="1"/>
          <p:nvPr/>
        </p:nvSpPr>
        <p:spPr>
          <a:xfrm>
            <a:off x="1133475" y="5109704"/>
            <a:ext cx="26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Addition of AGE AND GENDER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20A0B-20B1-9624-259E-B7135AF0E697}"/>
              </a:ext>
            </a:extLst>
          </p:cNvPr>
          <p:cNvSpPr txBox="1"/>
          <p:nvPr/>
        </p:nvSpPr>
        <p:spPr>
          <a:xfrm>
            <a:off x="5409009" y="4845159"/>
            <a:ext cx="26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After Addition of AGE AND 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00537-3461-5902-AE42-135C4AE0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288" y="4145420"/>
            <a:ext cx="2669381" cy="1120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BCB58A-6F61-3CF3-5D61-DF80AF745C0E}"/>
              </a:ext>
            </a:extLst>
          </p:cNvPr>
          <p:cNvSpPr txBox="1"/>
          <p:nvPr/>
        </p:nvSpPr>
        <p:spPr>
          <a:xfrm>
            <a:off x="8886402" y="5279915"/>
            <a:ext cx="2328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Logistic regression Report after adding age and gender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6B2053-916D-AF50-BAE2-5FF08EF7D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785" y="1578085"/>
            <a:ext cx="2439146" cy="1351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39094-67BA-BBA1-0DB8-15FDED73A8C0}"/>
              </a:ext>
            </a:extLst>
          </p:cNvPr>
          <p:cNvSpPr txBox="1"/>
          <p:nvPr/>
        </p:nvSpPr>
        <p:spPr>
          <a:xfrm>
            <a:off x="8782288" y="2967335"/>
            <a:ext cx="273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Logistic regression Report Before adding age and gender</a:t>
            </a:r>
          </a:p>
        </p:txBody>
      </p:sp>
    </p:spTree>
    <p:extLst>
      <p:ext uri="{BB962C8B-B14F-4D97-AF65-F5344CB8AC3E}">
        <p14:creationId xmlns:p14="http://schemas.microsoft.com/office/powerpoint/2010/main" val="923656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D5D5-94DD-7235-CCD9-9F343C21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IN" dirty="0"/>
              <a:t>SQL QUESTIONS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52B28-6905-574A-66CD-6CF7A92E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832" y="2219961"/>
            <a:ext cx="8946541" cy="4195481"/>
          </a:xfrm>
        </p:spPr>
        <p:txBody>
          <a:bodyPr>
            <a:normAutofit/>
          </a:bodyPr>
          <a:lstStyle/>
          <a:p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commonality score for patient who has </a:t>
            </a:r>
            <a:r>
              <a:rPr lang="en-IN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patient_ID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P125?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procedure is applied for patient having ID P114 for his most effective symptom?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0881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AE39-6321-39D0-54CB-F82E64EB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commonality score for patient who has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patient_ID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P125?</a:t>
            </a:r>
            <a:b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8116-105E-DCE0-F3E0-A570BD2C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commonality_score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symptoms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patient_symptom_score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patient_symptom_score.SYMPTOM_FIRST_MAX_ID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symptoms.SYMPTOM_ID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PATIENT_SYMPTOM_SCORE.PATIENT_ID = 'P125’;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Ans :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commonality score for patient who has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patient_ID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P125 is 7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621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954F-24B9-685E-BB33-C685B928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procedure is applied for patient having ID P114 for his most effective symptom?</a:t>
            </a:r>
            <a:b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09AF-F552-04D2-3053-25762394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procedure_name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SYMPTOM_CHECK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 symptoms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sy.SYMPTOM_CHECK_PROCEDURE_ID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symptom_check.SYMPTOM_CHECK_PROCEDURE_ID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patient_symptom_score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ON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patient_symptom_score.SYMPTOM_FIRST_MAX_ID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sy.SYMPTOM_ID</a:t>
            </a:r>
            <a:endParaRPr lang="en-IN" sz="1800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IN" sz="1800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patient_symptom_score.PATIENT_ID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'P114’;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Ans: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rocedure  applied for patient having ID P114 for his most effective symptom is “BLOOD TESTS”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067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5F4C-FB95-B22F-63CA-7D487EC4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MIDTERM FEEDBACK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26B4-1A3F-A6B1-F169-596FF365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More elaboration of ERD is done</a:t>
            </a:r>
          </a:p>
          <a:p>
            <a:r>
              <a:rPr lang="en-IN" dirty="0"/>
              <a:t>Simple and efficient Normalization process</a:t>
            </a:r>
          </a:p>
          <a:p>
            <a:r>
              <a:rPr lang="en-IN" dirty="0"/>
              <a:t>Addition of Triggering elements in SQL</a:t>
            </a:r>
          </a:p>
          <a:p>
            <a:r>
              <a:rPr lang="en-IN" dirty="0"/>
              <a:t>Implementation of Machine learning algorithm</a:t>
            </a:r>
          </a:p>
          <a:p>
            <a:r>
              <a:rPr lang="en-IN" dirty="0"/>
              <a:t>Simple addition of surrogate keys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8282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C12-EADF-826E-65D5-33287191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/>
          </a:bodyPr>
          <a:lstStyle/>
          <a:p>
            <a:r>
              <a:rPr lang="en-IN" dirty="0"/>
              <a:t>CHALLENGES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00A4B241-159F-F38E-3811-763C9D0E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6" r="30447" b="-1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54089D-779D-46F6-81CB-EA9C126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9A4C-193D-83C7-AC28-0C13FB000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6249784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Elimination of Data redundancy is a bigger task</a:t>
            </a:r>
            <a:endParaRPr lang="en-IN"/>
          </a:p>
          <a:p>
            <a:pPr>
              <a:lnSpc>
                <a:spcPct val="90000"/>
              </a:lnSpc>
            </a:pPr>
            <a:r>
              <a:rPr lang="en-IN" dirty="0"/>
              <a:t>Getting the idea of new columns that supports our objective</a:t>
            </a:r>
            <a:endParaRPr lang="en-IN"/>
          </a:p>
          <a:p>
            <a:pPr>
              <a:lnSpc>
                <a:spcPct val="90000"/>
              </a:lnSpc>
            </a:pPr>
            <a:r>
              <a:rPr lang="en-IN" dirty="0"/>
              <a:t>Correct Design of ERD and their relations (DRAW.IO)</a:t>
            </a:r>
            <a:endParaRPr lang="en-IN"/>
          </a:p>
          <a:p>
            <a:pPr>
              <a:lnSpc>
                <a:spcPct val="90000"/>
              </a:lnSpc>
            </a:pPr>
            <a:r>
              <a:rPr lang="en-IN" dirty="0"/>
              <a:t>Optimization of the Code for data analysis</a:t>
            </a:r>
            <a:endParaRPr lang="en-IN"/>
          </a:p>
          <a:p>
            <a:pPr>
              <a:lnSpc>
                <a:spcPct val="90000"/>
              </a:lnSpc>
            </a:pPr>
            <a:r>
              <a:rPr lang="en-IN" dirty="0"/>
              <a:t>Achieving 3NF and 2NF as there are no partial </a:t>
            </a:r>
            <a:r>
              <a:rPr lang="en-IN" dirty="0" err="1"/>
              <a:t>dependencis</a:t>
            </a:r>
            <a:endParaRPr lang="en-IN"/>
          </a:p>
          <a:p>
            <a:pPr>
              <a:lnSpc>
                <a:spcPct val="90000"/>
              </a:lnSpc>
            </a:pPr>
            <a:r>
              <a:rPr lang="en-IN" dirty="0"/>
              <a:t>Identifying compact visualizations to make the objective interpretable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700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AF7A3-01DC-221E-8CA6-387147B5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IN" dirty="0"/>
              <a:t>FUTURE WORK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F082A251-225A-6327-AFEF-2525A2BDB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6" r="16366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27C7-0DF2-2AA8-3593-E3D08894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en-IN" dirty="0"/>
              <a:t>Addition of different columns can be done like their emotional score etc.</a:t>
            </a:r>
          </a:p>
          <a:p>
            <a:r>
              <a:rPr lang="en-IN" dirty="0"/>
              <a:t>Addition of more rows can be done to achieve good regression and chi square analysis</a:t>
            </a:r>
          </a:p>
          <a:p>
            <a:r>
              <a:rPr lang="en-IN" dirty="0"/>
              <a:t>Addition of different triggers can be done for different tables</a:t>
            </a:r>
          </a:p>
          <a:p>
            <a:r>
              <a:rPr lang="en-IN" dirty="0"/>
              <a:t> Can do advance normalization like BCNF(3.5 NF)</a:t>
            </a:r>
          </a:p>
        </p:txBody>
      </p:sp>
    </p:spTree>
    <p:extLst>
      <p:ext uri="{BB962C8B-B14F-4D97-AF65-F5344CB8AC3E}">
        <p14:creationId xmlns:p14="http://schemas.microsoft.com/office/powerpoint/2010/main" val="97716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Checkmate move on chessboard">
            <a:extLst>
              <a:ext uri="{FF2B5EF4-FFF2-40B4-BE49-F238E27FC236}">
                <a16:creationId xmlns:a16="http://schemas.microsoft.com/office/drawing/2014/main" id="{F459F073-7EB1-3CA4-0EA8-55567EBFC4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07FD4-DCF5-0472-4266-87A50C9C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519" y="679775"/>
            <a:ext cx="3042921" cy="21396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15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8A13-1199-FC6A-4D35-7BA7609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 OF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CBB05-B683-D4DA-F9CD-04583DBD9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13" y="2569832"/>
            <a:ext cx="5207794" cy="3396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3C480-A5AC-EEC5-4BA5-3D2E5B8DCECB}"/>
              </a:ext>
            </a:extLst>
          </p:cNvPr>
          <p:cNvSpPr txBox="1"/>
          <p:nvPr/>
        </p:nvSpPr>
        <p:spPr>
          <a:xfrm>
            <a:off x="785812" y="2143125"/>
            <a:ext cx="256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ORIGINALDATASET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303AF7-F724-98CB-F2ED-5069BE9580A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860307" y="2395855"/>
            <a:ext cx="2433307" cy="187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FEAC5F-EE7C-90AD-854E-F17C955FA218}"/>
              </a:ext>
            </a:extLst>
          </p:cNvPr>
          <p:cNvSpPr/>
          <p:nvPr/>
        </p:nvSpPr>
        <p:spPr>
          <a:xfrm>
            <a:off x="8293614" y="2034899"/>
            <a:ext cx="2042555" cy="7219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PATIENT_MAIN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9FD97-0BC7-9E2F-9478-BA1148EB7481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5860307" y="3637622"/>
            <a:ext cx="2433306" cy="63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373AE-BBB3-0971-8ED0-975B40793D6B}"/>
              </a:ext>
            </a:extLst>
          </p:cNvPr>
          <p:cNvSpPr/>
          <p:nvPr/>
        </p:nvSpPr>
        <p:spPr>
          <a:xfrm>
            <a:off x="8293613" y="3238182"/>
            <a:ext cx="2042555" cy="798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SYMPTOMS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84F94-95ED-D837-9E0D-928E1B9CF9B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5860307" y="4267965"/>
            <a:ext cx="2433306" cy="88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C847E99-45A5-3F96-2605-D014E28D01FC}"/>
              </a:ext>
            </a:extLst>
          </p:cNvPr>
          <p:cNvSpPr/>
          <p:nvPr/>
        </p:nvSpPr>
        <p:spPr>
          <a:xfrm>
            <a:off x="8293613" y="4723923"/>
            <a:ext cx="2511630" cy="849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MEDICAL_HISTORY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56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C88E-1149-3A0B-C40D-F4E55393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 OF TABLES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8A78C-7485-1FEA-564B-3D2D8D36E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9" y="2478088"/>
            <a:ext cx="2877788" cy="14509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N" dirty="0"/>
              <a:t>PATIENT_MAIN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CD13C-91EF-91B8-A724-845301687D6F}"/>
              </a:ext>
            </a:extLst>
          </p:cNvPr>
          <p:cNvSpPr/>
          <p:nvPr/>
        </p:nvSpPr>
        <p:spPr>
          <a:xfrm>
            <a:off x="1450181" y="4490643"/>
            <a:ext cx="2042555" cy="798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SYMPTOMS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E48F9-7084-C9FD-47E5-5C247BA4D157}"/>
              </a:ext>
            </a:extLst>
          </p:cNvPr>
          <p:cNvSpPr/>
          <p:nvPr/>
        </p:nvSpPr>
        <p:spPr>
          <a:xfrm>
            <a:off x="1215643" y="5667529"/>
            <a:ext cx="2511630" cy="849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MEDICAL_HISTORY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412E9F-5452-ADE7-2781-4E3491F54A44}"/>
              </a:ext>
            </a:extLst>
          </p:cNvPr>
          <p:cNvSpPr/>
          <p:nvPr/>
        </p:nvSpPr>
        <p:spPr>
          <a:xfrm>
            <a:off x="8014158" y="1811540"/>
            <a:ext cx="1290159" cy="10583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MEDICAL_HISTORY_SCORE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DB6574-A922-0C50-018C-566CB5767867}"/>
              </a:ext>
            </a:extLst>
          </p:cNvPr>
          <p:cNvSpPr/>
          <p:nvPr/>
        </p:nvSpPr>
        <p:spPr>
          <a:xfrm>
            <a:off x="7965390" y="3468277"/>
            <a:ext cx="1606122" cy="14218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PROCEDURE_SYMPTOM_SCORE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513415-2103-5C65-1279-984F6943E34A}"/>
              </a:ext>
            </a:extLst>
          </p:cNvPr>
          <p:cNvSpPr/>
          <p:nvPr/>
        </p:nvSpPr>
        <p:spPr>
          <a:xfrm>
            <a:off x="4503731" y="4548666"/>
            <a:ext cx="2211765" cy="682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SYMPTOM_CHECK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1F8AA7-2ADA-B536-400A-98FD03E5931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993357" y="2340738"/>
            <a:ext cx="4020801" cy="86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6FFB7F-54F5-4C4C-7546-F1F03AC9242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993357" y="3203576"/>
            <a:ext cx="3972033" cy="97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5EB278-EA46-2B07-FAC9-9B3D050F0EE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492736" y="4890082"/>
            <a:ext cx="1010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7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84A4-9E35-F63B-EEA5-17C0BA4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IN" dirty="0"/>
              <a:t>CREATION OF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9122D7-0E4D-8B30-91B8-1EBF8F16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92" y="2290963"/>
            <a:ext cx="2500482" cy="3916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C92A4-EE83-3704-59B5-7320FC6E2F78}"/>
              </a:ext>
            </a:extLst>
          </p:cNvPr>
          <p:cNvSpPr txBox="1"/>
          <p:nvPr/>
        </p:nvSpPr>
        <p:spPr>
          <a:xfrm>
            <a:off x="838200" y="1678400"/>
            <a:ext cx="4160566" cy="73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9264">
              <a:spcAft>
                <a:spcPts val="600"/>
              </a:spcAft>
            </a:pPr>
            <a:r>
              <a:rPr lang="en-IN" sz="1908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PATIENT MAIN</a:t>
            </a:r>
            <a:endParaRPr lang="en-IN" sz="1908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7D4920-065C-62EA-9F3C-82BE4424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75" y="2290963"/>
            <a:ext cx="5754881" cy="3094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7C5078-AD88-29E8-2E9F-4425246B30A2}"/>
              </a:ext>
            </a:extLst>
          </p:cNvPr>
          <p:cNvSpPr txBox="1"/>
          <p:nvPr/>
        </p:nvSpPr>
        <p:spPr>
          <a:xfrm>
            <a:off x="5999568" y="1678400"/>
            <a:ext cx="5104719" cy="39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9264">
              <a:spcAft>
                <a:spcPts val="600"/>
              </a:spcAft>
            </a:pPr>
            <a:r>
              <a:rPr lang="en-IN" sz="1908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PATIENT SYMPTOM SCORE -  Subtype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E0E0D-C42F-9D71-83DE-1B9337BCFEBA}"/>
              </a:ext>
            </a:extLst>
          </p:cNvPr>
          <p:cNvSpPr txBox="1"/>
          <p:nvPr/>
        </p:nvSpPr>
        <p:spPr>
          <a:xfrm>
            <a:off x="6192982" y="1678400"/>
            <a:ext cx="428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PATIENT_SYMPTOM_SCORE</a:t>
            </a:r>
          </a:p>
        </p:txBody>
      </p:sp>
    </p:spTree>
    <p:extLst>
      <p:ext uri="{BB962C8B-B14F-4D97-AF65-F5344CB8AC3E}">
        <p14:creationId xmlns:p14="http://schemas.microsoft.com/office/powerpoint/2010/main" val="413371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D654-2B3B-A866-4A92-1FB61B62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CREATION OF TABLES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14DBE1-02E2-288D-5151-6C526201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7" y="2158174"/>
            <a:ext cx="9192863" cy="4078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66A41-D169-EE8D-6515-38F85986DAE8}"/>
              </a:ext>
            </a:extLst>
          </p:cNvPr>
          <p:cNvSpPr txBox="1"/>
          <p:nvPr/>
        </p:nvSpPr>
        <p:spPr>
          <a:xfrm>
            <a:off x="1488405" y="1620030"/>
            <a:ext cx="6091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PATIENT_MEDICAL_HISTORY_SCORE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22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9EB8-79A2-F041-C2F1-02AF9799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IN" sz="4800"/>
              <a:t>CREATION OF TABLES</a:t>
            </a:r>
          </a:p>
        </p:txBody>
      </p:sp>
      <p:pic>
        <p:nvPicPr>
          <p:cNvPr id="4" name="Content Placeholder 3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DF8357DF-5196-2506-3529-BBF53BC3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7234"/>
            <a:ext cx="6037047" cy="2967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B7DD3-E596-7620-8166-8B3E78D95FD6}"/>
              </a:ext>
            </a:extLst>
          </p:cNvPr>
          <p:cNvSpPr txBox="1"/>
          <p:nvPr/>
        </p:nvSpPr>
        <p:spPr>
          <a:xfrm>
            <a:off x="1736432" y="5634294"/>
            <a:ext cx="249573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IN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SYMPTOMS TABLE</a:t>
            </a:r>
            <a:endParaRPr lang="en-I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D21500-004F-8BAF-89A9-85FEAF2F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771" y="2487234"/>
            <a:ext cx="3988885" cy="281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811C3-93E1-3B13-319B-90E683791606}"/>
              </a:ext>
            </a:extLst>
          </p:cNvPr>
          <p:cNvSpPr txBox="1"/>
          <p:nvPr/>
        </p:nvSpPr>
        <p:spPr>
          <a:xfrm>
            <a:off x="7624481" y="5634294"/>
            <a:ext cx="294402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IN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SYMPTOM_CHECK TABLE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DC76-8C2A-C5CB-1319-B5295DF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 OF TABLES</a:t>
            </a:r>
          </a:p>
        </p:txBody>
      </p:sp>
      <p:pic>
        <p:nvPicPr>
          <p:cNvPr id="4" name="Content Placeholder 3" descr="A screenshot of a medical history&#10;&#10;Description automatically generated">
            <a:extLst>
              <a:ext uri="{FF2B5EF4-FFF2-40B4-BE49-F238E27FC236}">
                <a16:creationId xmlns:a16="http://schemas.microsoft.com/office/drawing/2014/main" id="{55923F86-FFA8-EE2F-83C3-06E1973E1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844" y="2157338"/>
            <a:ext cx="8407531" cy="3736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36471-4E45-12A8-1324-5DD9096E6796}"/>
              </a:ext>
            </a:extLst>
          </p:cNvPr>
          <p:cNvSpPr txBox="1"/>
          <p:nvPr/>
        </p:nvSpPr>
        <p:spPr>
          <a:xfrm>
            <a:off x="4529138" y="1728216"/>
            <a:ext cx="403621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MEDICAL HISTORY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8061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5BD1663CF1AC4488F5CEDD73E4974C" ma:contentTypeVersion="11" ma:contentTypeDescription="Create a new document." ma:contentTypeScope="" ma:versionID="e21577f1157025f61f551cbcc34c8ebc">
  <xsd:schema xmlns:xsd="http://www.w3.org/2001/XMLSchema" xmlns:xs="http://www.w3.org/2001/XMLSchema" xmlns:p="http://schemas.microsoft.com/office/2006/metadata/properties" xmlns:ns3="6f8944c2-f421-4bc1-bc10-030488efd8f8" xmlns:ns4="b2e94d68-11f5-42cf-931d-223850c11fcb" targetNamespace="http://schemas.microsoft.com/office/2006/metadata/properties" ma:root="true" ma:fieldsID="ce29fff44b06876eee60a273f9dedff2" ns3:_="" ns4:_="">
    <xsd:import namespace="6f8944c2-f421-4bc1-bc10-030488efd8f8"/>
    <xsd:import namespace="b2e94d68-11f5-42cf-931d-223850c11f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944c2-f421-4bc1-bc10-030488efd8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94d68-11f5-42cf-931d-223850c11f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8944c2-f421-4bc1-bc10-030488efd8f8" xsi:nil="true"/>
  </documentManagement>
</p:properties>
</file>

<file path=customXml/itemProps1.xml><?xml version="1.0" encoding="utf-8"?>
<ds:datastoreItem xmlns:ds="http://schemas.openxmlformats.org/officeDocument/2006/customXml" ds:itemID="{751FCBA4-BCF2-4B2A-AC09-EBC53A8B42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944c2-f421-4bc1-bc10-030488efd8f8"/>
    <ds:schemaRef ds:uri="b2e94d68-11f5-42cf-931d-223850c11f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9844F1-425D-4A8A-8173-77D09AB786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5743C4-1915-4E7E-850B-E14115C3E142}">
  <ds:schemaRefs>
    <ds:schemaRef ds:uri="http://schemas.microsoft.com/office/infopath/2007/PartnerControls"/>
    <ds:schemaRef ds:uri="6f8944c2-f421-4bc1-bc10-030488efd8f8"/>
    <ds:schemaRef ds:uri="http://purl.org/dc/dcmitype/"/>
    <ds:schemaRef ds:uri="http://schemas.microsoft.com/office/2006/documentManagement/types"/>
    <ds:schemaRef ds:uri="b2e94d68-11f5-42cf-931d-223850c11fcb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1593</TotalTime>
  <Words>1511</Words>
  <Application>Microsoft Office PowerPoint</Application>
  <PresentationFormat>Widescreen</PresentationFormat>
  <Paragraphs>168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Alasassy Caps</vt:lpstr>
      <vt:lpstr>Arial</vt:lpstr>
      <vt:lpstr>Calibri</vt:lpstr>
      <vt:lpstr>Century Gothic</vt:lpstr>
      <vt:lpstr>Segoe UI</vt:lpstr>
      <vt:lpstr>Söhne</vt:lpstr>
      <vt:lpstr>Söhne Mono</vt:lpstr>
      <vt:lpstr>Times New Roman</vt:lpstr>
      <vt:lpstr>Wingdings</vt:lpstr>
      <vt:lpstr>Wingdings 3</vt:lpstr>
      <vt:lpstr>Ion</vt:lpstr>
      <vt:lpstr>Lung Cancer </vt:lpstr>
      <vt:lpstr>CONTRIBUTION</vt:lpstr>
      <vt:lpstr>OBJECTIVE</vt:lpstr>
      <vt:lpstr>CREATION OF TABLES</vt:lpstr>
      <vt:lpstr>CREATION OF TABLES</vt:lpstr>
      <vt:lpstr>CREATION OF TABLES</vt:lpstr>
      <vt:lpstr>CREATION OF TABLES</vt:lpstr>
      <vt:lpstr>CREATION OF TABLES</vt:lpstr>
      <vt:lpstr>CREATION OF TABLES</vt:lpstr>
      <vt:lpstr>CREATION OF NEW COLUMNS</vt:lpstr>
      <vt:lpstr>CREATION OF NEW COLUMNS</vt:lpstr>
      <vt:lpstr>CREATION OF NEW COLUMNS</vt:lpstr>
      <vt:lpstr>DATA VISUALIZATION</vt:lpstr>
      <vt:lpstr>What is the distribution of patients' health outcomes as categorized by 'High', 'Medium', and 'Low' overall effects within a medical dataset? </vt:lpstr>
      <vt:lpstr>What is the commonality of each symptom presented in the dataset, and which symptoms are most frequently observed according to their commonality scores? </vt:lpstr>
      <vt:lpstr>Which medical procedures have the highest accuracy rates according to the dataset, and how do these rates compare across different diagnostic tests? </vt:lpstr>
      <vt:lpstr>How do different medical history factors compare in terms of risk score, and which factors are identified as having the highest impact on health according to the dataset? </vt:lpstr>
      <vt:lpstr>Table creation and insertion in SQL</vt:lpstr>
      <vt:lpstr>Table creation and insertion in SQL</vt:lpstr>
      <vt:lpstr>TRIGGERING</vt:lpstr>
      <vt:lpstr>ERD DIAGRAM </vt:lpstr>
      <vt:lpstr>ERD BUSINESS RELATION</vt:lpstr>
      <vt:lpstr>ERD   </vt:lpstr>
      <vt:lpstr>NORMALIZATION</vt:lpstr>
      <vt:lpstr>NORMALIZATION</vt:lpstr>
      <vt:lpstr>NORMALIZATION</vt:lpstr>
      <vt:lpstr>NORMALIZATION</vt:lpstr>
      <vt:lpstr>DATA ANALYSIS</vt:lpstr>
      <vt:lpstr>Research Questions</vt:lpstr>
      <vt:lpstr>What are the most frequent symptoms and medical history factors associated with significant health outcomes?</vt:lpstr>
      <vt:lpstr>Based on a dataset comprising various symptoms and medical histories, can a statistically significant relationship be established between these factors and the overall health effect as classified into categories like 'Low', 'Medium', and 'High’? </vt:lpstr>
      <vt:lpstr>What are the potential effects of excluding certain demographic features from a predictive model on its ability to accurately classify different categories? </vt:lpstr>
      <vt:lpstr>SQL QUESTIONS</vt:lpstr>
      <vt:lpstr>What is the commonality score for patient who has patient_ID of P125? </vt:lpstr>
      <vt:lpstr>Which procedure is applied for patient having ID P114 for his most effective symptom? </vt:lpstr>
      <vt:lpstr>MIDTERM FEEDBACK IMPLEMENT</vt:lpstr>
      <vt:lpstr>CHALLENGES</vt:lpstr>
      <vt:lpstr>FUTURE WORK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</dc:title>
  <dc:creator>Tripurari, Koushik</dc:creator>
  <cp:lastModifiedBy>Tripurari, Koushik</cp:lastModifiedBy>
  <cp:revision>12</cp:revision>
  <dcterms:created xsi:type="dcterms:W3CDTF">2023-12-01T22:12:07Z</dcterms:created>
  <dcterms:modified xsi:type="dcterms:W3CDTF">2023-12-03T00:45:26Z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0x010100015BD1663CF1AC4488F5CEDD73E4974C</vt:lpwstr>
  </property>
</Properties>
</file>